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Baskerville Old Face" panose="02020602080505020303" pitchFamily="18" charset="0"/>
      <p:regular r:id="rId17"/>
    </p:embeddedFont>
    <p:embeddedFont>
      <p:font typeface="Bubblegum Sans" panose="020B0604020202020204" charset="0"/>
      <p:regular r:id="rId18"/>
    </p:embeddedFont>
    <p:embeddedFont>
      <p:font typeface="Luckiest Guy" panose="020B0604020202020204" charset="0"/>
      <p:regular r:id="rId19"/>
    </p:embeddedFont>
    <p:embeddedFont>
      <p:font typeface="Overlock" panose="020B0604020202020204" charset="0"/>
      <p:regular r:id="rId20"/>
      <p:bold r:id="rId21"/>
      <p:italic r:id="rId22"/>
      <p:boldItalic r:id="rId23"/>
    </p:embeddedFont>
    <p:embeddedFont>
      <p:font typeface="Roboto" panose="020B0604020202020204" charset="0"/>
      <p:regular r:id="rId24"/>
      <p:bold r:id="rId25"/>
      <p:italic r:id="rId26"/>
      <p:boldItalic r:id="rId27"/>
    </p:embeddedFont>
    <p:embeddedFont>
      <p:font typeface="Roboto Slab" panose="020B0604020202020204" charset="0"/>
      <p:regular r:id="rId28"/>
      <p:bold r:id="rId29"/>
    </p:embeddedFont>
    <p:embeddedFont>
      <p:font typeface="Stencil" panose="040409050D0802020404" pitchFamily="82"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CF1E1E-6457-4F17-B06B-26A13C0CD7A5}" v="336" dt="2020-04-02T15:21:10.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02" y="-2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e West" userId="ac2e0f25743cdc60" providerId="LiveId" clId="{22CF1E1E-6457-4F17-B06B-26A13C0CD7A5}"/>
    <pc:docChg chg="custSel delSld modSld">
      <pc:chgData name="Jessie West" userId="ac2e0f25743cdc60" providerId="LiveId" clId="{22CF1E1E-6457-4F17-B06B-26A13C0CD7A5}" dt="2020-04-02T15:21:10.672" v="2802"/>
      <pc:docMkLst>
        <pc:docMk/>
      </pc:docMkLst>
      <pc:sldChg chg="addSp delSp modSp mod">
        <pc:chgData name="Jessie West" userId="ac2e0f25743cdc60" providerId="LiveId" clId="{22CF1E1E-6457-4F17-B06B-26A13C0CD7A5}" dt="2020-04-02T15:21:10.672" v="2802"/>
        <pc:sldMkLst>
          <pc:docMk/>
          <pc:sldMk cId="0" sldId="257"/>
        </pc:sldMkLst>
        <pc:spChg chg="add mod">
          <ac:chgData name="Jessie West" userId="ac2e0f25743cdc60" providerId="LiveId" clId="{22CF1E1E-6457-4F17-B06B-26A13C0CD7A5}" dt="2020-04-02T11:48:10.189" v="2081" actId="767"/>
          <ac:spMkLst>
            <pc:docMk/>
            <pc:sldMk cId="0" sldId="257"/>
            <ac:spMk id="2" creationId="{68F12EE4-6A7A-4321-8548-DBC802F8CCE1}"/>
          </ac:spMkLst>
        </pc:spChg>
        <pc:spChg chg="add mod">
          <ac:chgData name="Jessie West" userId="ac2e0f25743cdc60" providerId="LiveId" clId="{22CF1E1E-6457-4F17-B06B-26A13C0CD7A5}" dt="2020-04-02T11:48:10.793" v="2082" actId="767"/>
          <ac:spMkLst>
            <pc:docMk/>
            <pc:sldMk cId="0" sldId="257"/>
            <ac:spMk id="4" creationId="{98174795-449E-4904-B59E-5C1EF176F03D}"/>
          </ac:spMkLst>
        </pc:spChg>
        <pc:spChg chg="add mod">
          <ac:chgData name="Jessie West" userId="ac2e0f25743cdc60" providerId="LiveId" clId="{22CF1E1E-6457-4F17-B06B-26A13C0CD7A5}" dt="2020-04-02T15:21:10.672" v="2802"/>
          <ac:spMkLst>
            <pc:docMk/>
            <pc:sldMk cId="0" sldId="257"/>
            <ac:spMk id="5" creationId="{A698A51E-BA98-4BBA-9ADD-34F6CD454869}"/>
          </ac:spMkLst>
        </pc:spChg>
        <pc:spChg chg="add mod">
          <ac:chgData name="Jessie West" userId="ac2e0f25743cdc60" providerId="LiveId" clId="{22CF1E1E-6457-4F17-B06B-26A13C0CD7A5}" dt="2020-04-02T15:14:15.152" v="2800"/>
          <ac:spMkLst>
            <pc:docMk/>
            <pc:sldMk cId="0" sldId="257"/>
            <ac:spMk id="6" creationId="{217BBE3C-0CB1-4C5E-A2C9-6E65E9C7E395}"/>
          </ac:spMkLst>
        </pc:spChg>
        <pc:spChg chg="del mod">
          <ac:chgData name="Jessie West" userId="ac2e0f25743cdc60" providerId="LiveId" clId="{22CF1E1E-6457-4F17-B06B-26A13C0CD7A5}" dt="2020-04-02T11:54:50.171" v="2601" actId="478"/>
          <ac:spMkLst>
            <pc:docMk/>
            <pc:sldMk cId="0" sldId="257"/>
            <ac:spMk id="70" creationId="{00000000-0000-0000-0000-000000000000}"/>
          </ac:spMkLst>
        </pc:spChg>
        <pc:picChg chg="mod">
          <ac:chgData name="Jessie West" userId="ac2e0f25743cdc60" providerId="LiveId" clId="{22CF1E1E-6457-4F17-B06B-26A13C0CD7A5}" dt="2020-04-02T11:53:59.725" v="2595" actId="1076"/>
          <ac:picMkLst>
            <pc:docMk/>
            <pc:sldMk cId="0" sldId="257"/>
            <ac:picMk id="3" creationId="{BCF1D6F3-0ECB-44AD-97E5-C5465CD3648D}"/>
          </ac:picMkLst>
        </pc:picChg>
      </pc:sldChg>
      <pc:sldChg chg="addSp delSp modSp mod">
        <pc:chgData name="Jessie West" userId="ac2e0f25743cdc60" providerId="LiveId" clId="{22CF1E1E-6457-4F17-B06B-26A13C0CD7A5}" dt="2020-04-01T02:55:35.278" v="86" actId="207"/>
        <pc:sldMkLst>
          <pc:docMk/>
          <pc:sldMk cId="0" sldId="259"/>
        </pc:sldMkLst>
        <pc:spChg chg="add del mod">
          <ac:chgData name="Jessie West" userId="ac2e0f25743cdc60" providerId="LiveId" clId="{22CF1E1E-6457-4F17-B06B-26A13C0CD7A5}" dt="2020-04-01T02:21:49.664" v="15" actId="478"/>
          <ac:spMkLst>
            <pc:docMk/>
            <pc:sldMk cId="0" sldId="259"/>
            <ac:spMk id="2" creationId="{AB999EE1-28AB-452D-9EBE-183C1CAA2893}"/>
          </ac:spMkLst>
        </pc:spChg>
        <pc:spChg chg="add mod">
          <ac:chgData name="Jessie West" userId="ac2e0f25743cdc60" providerId="LiveId" clId="{22CF1E1E-6457-4F17-B06B-26A13C0CD7A5}" dt="2020-04-01T02:54:25.388" v="84" actId="113"/>
          <ac:spMkLst>
            <pc:docMk/>
            <pc:sldMk cId="0" sldId="259"/>
            <ac:spMk id="3" creationId="{9EFC1CEE-C7D5-4A75-814B-449F8AB033D7}"/>
          </ac:spMkLst>
        </pc:spChg>
        <pc:spChg chg="mod">
          <ac:chgData name="Jessie West" userId="ac2e0f25743cdc60" providerId="LiveId" clId="{22CF1E1E-6457-4F17-B06B-26A13C0CD7A5}" dt="2020-04-01T02:55:35.278" v="86" actId="207"/>
          <ac:spMkLst>
            <pc:docMk/>
            <pc:sldMk cId="0" sldId="259"/>
            <ac:spMk id="81" creationId="{00000000-0000-0000-0000-000000000000}"/>
          </ac:spMkLst>
        </pc:spChg>
        <pc:spChg chg="del">
          <ac:chgData name="Jessie West" userId="ac2e0f25743cdc60" providerId="LiveId" clId="{22CF1E1E-6457-4F17-B06B-26A13C0CD7A5}" dt="2020-04-01T02:13:50.088" v="0" actId="478"/>
          <ac:spMkLst>
            <pc:docMk/>
            <pc:sldMk cId="0" sldId="259"/>
            <ac:spMk id="84" creationId="{00000000-0000-0000-0000-000000000000}"/>
          </ac:spMkLst>
        </pc:spChg>
        <pc:spChg chg="mod">
          <ac:chgData name="Jessie West" userId="ac2e0f25743cdc60" providerId="LiveId" clId="{22CF1E1E-6457-4F17-B06B-26A13C0CD7A5}" dt="2020-04-01T02:29:09.125" v="37" actId="20577"/>
          <ac:spMkLst>
            <pc:docMk/>
            <pc:sldMk cId="0" sldId="259"/>
            <ac:spMk id="85" creationId="{00000000-0000-0000-0000-000000000000}"/>
          </ac:spMkLst>
        </pc:spChg>
        <pc:spChg chg="mod">
          <ac:chgData name="Jessie West" userId="ac2e0f25743cdc60" providerId="LiveId" clId="{22CF1E1E-6457-4F17-B06B-26A13C0CD7A5}" dt="2020-04-01T02:40:47.263" v="75" actId="14100"/>
          <ac:spMkLst>
            <pc:docMk/>
            <pc:sldMk cId="0" sldId="259"/>
            <ac:spMk id="86" creationId="{00000000-0000-0000-0000-000000000000}"/>
          </ac:spMkLst>
        </pc:spChg>
        <pc:picChg chg="add mod">
          <ac:chgData name="Jessie West" userId="ac2e0f25743cdc60" providerId="LiveId" clId="{22CF1E1E-6457-4F17-B06B-26A13C0CD7A5}" dt="2020-04-01T02:35:32.971" v="45" actId="1076"/>
          <ac:picMkLst>
            <pc:docMk/>
            <pc:sldMk cId="0" sldId="259"/>
            <ac:picMk id="5" creationId="{D1C5ECB9-D7FB-4048-8955-77DA09D54BD8}"/>
          </ac:picMkLst>
        </pc:picChg>
        <pc:picChg chg="add mod ord">
          <ac:chgData name="Jessie West" userId="ac2e0f25743cdc60" providerId="LiveId" clId="{22CF1E1E-6457-4F17-B06B-26A13C0CD7A5}" dt="2020-04-01T02:54:09.320" v="83" actId="167"/>
          <ac:picMkLst>
            <pc:docMk/>
            <pc:sldMk cId="0" sldId="259"/>
            <ac:picMk id="7" creationId="{94DB4896-EDF1-4D66-95B9-D2C4B2B3D7CE}"/>
          </ac:picMkLst>
        </pc:picChg>
        <pc:picChg chg="del">
          <ac:chgData name="Jessie West" userId="ac2e0f25743cdc60" providerId="LiveId" clId="{22CF1E1E-6457-4F17-B06B-26A13C0CD7A5}" dt="2020-04-01T02:35:11.067" v="38" actId="478"/>
          <ac:picMkLst>
            <pc:docMk/>
            <pc:sldMk cId="0" sldId="259"/>
            <ac:picMk id="82" creationId="{00000000-0000-0000-0000-000000000000}"/>
          </ac:picMkLst>
        </pc:picChg>
        <pc:picChg chg="mod">
          <ac:chgData name="Jessie West" userId="ac2e0f25743cdc60" providerId="LiveId" clId="{22CF1E1E-6457-4F17-B06B-26A13C0CD7A5}" dt="2020-04-01T02:40:42.087" v="74" actId="1076"/>
          <ac:picMkLst>
            <pc:docMk/>
            <pc:sldMk cId="0" sldId="259"/>
            <ac:picMk id="83" creationId="{00000000-0000-0000-0000-000000000000}"/>
          </ac:picMkLst>
        </pc:picChg>
        <pc:picChg chg="del">
          <ac:chgData name="Jessie West" userId="ac2e0f25743cdc60" providerId="LiveId" clId="{22CF1E1E-6457-4F17-B06B-26A13C0CD7A5}" dt="2020-04-01T02:14:20.462" v="1" actId="478"/>
          <ac:picMkLst>
            <pc:docMk/>
            <pc:sldMk cId="0" sldId="259"/>
            <ac:picMk id="87" creationId="{00000000-0000-0000-0000-000000000000}"/>
          </ac:picMkLst>
        </pc:picChg>
        <pc:picChg chg="add del mod">
          <ac:chgData name="Jessie West" userId="ac2e0f25743cdc60" providerId="LiveId" clId="{22CF1E1E-6457-4F17-B06B-26A13C0CD7A5}" dt="2020-04-01T02:21:49.664" v="15" actId="478"/>
          <ac:picMkLst>
            <pc:docMk/>
            <pc:sldMk cId="0" sldId="259"/>
            <ac:picMk id="1026" creationId="{784257CD-7722-4963-B524-85A0680FE1CF}"/>
          </ac:picMkLst>
        </pc:picChg>
        <pc:picChg chg="add mod">
          <ac:chgData name="Jessie West" userId="ac2e0f25743cdc60" providerId="LiveId" clId="{22CF1E1E-6457-4F17-B06B-26A13C0CD7A5}" dt="2020-04-01T02:22:17.337" v="22" actId="14100"/>
          <ac:picMkLst>
            <pc:docMk/>
            <pc:sldMk cId="0" sldId="259"/>
            <ac:picMk id="1028" creationId="{6174DDED-A10D-4057-9802-C33A724CD2BA}"/>
          </ac:picMkLst>
        </pc:picChg>
      </pc:sldChg>
      <pc:sldChg chg="addSp delSp modSp mod setBg">
        <pc:chgData name="Jessie West" userId="ac2e0f25743cdc60" providerId="LiveId" clId="{22CF1E1E-6457-4F17-B06B-26A13C0CD7A5}" dt="2020-04-02T15:04:43.244" v="2659" actId="207"/>
        <pc:sldMkLst>
          <pc:docMk/>
          <pc:sldMk cId="0" sldId="260"/>
        </pc:sldMkLst>
        <pc:spChg chg="mod">
          <ac:chgData name="Jessie West" userId="ac2e0f25743cdc60" providerId="LiveId" clId="{22CF1E1E-6457-4F17-B06B-26A13C0CD7A5}" dt="2020-04-02T15:04:43.244" v="2659" actId="207"/>
          <ac:spMkLst>
            <pc:docMk/>
            <pc:sldMk cId="0" sldId="260"/>
            <ac:spMk id="94" creationId="{00000000-0000-0000-0000-000000000000}"/>
          </ac:spMkLst>
        </pc:spChg>
        <pc:picChg chg="add del mod ord">
          <ac:chgData name="Jessie West" userId="ac2e0f25743cdc60" providerId="LiveId" clId="{22CF1E1E-6457-4F17-B06B-26A13C0CD7A5}" dt="2020-04-01T03:31:44.413" v="110" actId="478"/>
          <ac:picMkLst>
            <pc:docMk/>
            <pc:sldMk cId="0" sldId="260"/>
            <ac:picMk id="3" creationId="{D09E6E6B-BB07-4FC6-9A69-197A0FE43FE9}"/>
          </ac:picMkLst>
        </pc:picChg>
        <pc:picChg chg="add del mod ord">
          <ac:chgData name="Jessie West" userId="ac2e0f25743cdc60" providerId="LiveId" clId="{22CF1E1E-6457-4F17-B06B-26A13C0CD7A5}" dt="2020-04-02T15:03:00.688" v="2655" actId="478"/>
          <ac:picMkLst>
            <pc:docMk/>
            <pc:sldMk cId="0" sldId="260"/>
            <ac:picMk id="5" creationId="{8CDEDF52-1EF4-4F41-BB43-38AC4323B8E7}"/>
          </ac:picMkLst>
        </pc:picChg>
        <pc:picChg chg="add del mod ord">
          <ac:chgData name="Jessie West" userId="ac2e0f25743cdc60" providerId="LiveId" clId="{22CF1E1E-6457-4F17-B06B-26A13C0CD7A5}" dt="2020-04-02T15:03:03.845" v="2656" actId="478"/>
          <ac:picMkLst>
            <pc:docMk/>
            <pc:sldMk cId="0" sldId="260"/>
            <ac:picMk id="7" creationId="{6263D8F2-D14A-420B-9098-D1F708A68AD1}"/>
          </ac:picMkLst>
        </pc:picChg>
      </pc:sldChg>
      <pc:sldChg chg="addSp modSp mod">
        <pc:chgData name="Jessie West" userId="ac2e0f25743cdc60" providerId="LiveId" clId="{22CF1E1E-6457-4F17-B06B-26A13C0CD7A5}" dt="2020-04-01T14:39:58.326" v="124" actId="207"/>
        <pc:sldMkLst>
          <pc:docMk/>
          <pc:sldMk cId="0" sldId="262"/>
        </pc:sldMkLst>
        <pc:spChg chg="mod">
          <ac:chgData name="Jessie West" userId="ac2e0f25743cdc60" providerId="LiveId" clId="{22CF1E1E-6457-4F17-B06B-26A13C0CD7A5}" dt="2020-04-01T14:39:58.326" v="124" actId="207"/>
          <ac:spMkLst>
            <pc:docMk/>
            <pc:sldMk cId="0" sldId="262"/>
            <ac:spMk id="110" creationId="{00000000-0000-0000-0000-000000000000}"/>
          </ac:spMkLst>
        </pc:spChg>
        <pc:picChg chg="add mod ord">
          <ac:chgData name="Jessie West" userId="ac2e0f25743cdc60" providerId="LiveId" clId="{22CF1E1E-6457-4F17-B06B-26A13C0CD7A5}" dt="2020-04-01T14:38:35.651" v="120" actId="167"/>
          <ac:picMkLst>
            <pc:docMk/>
            <pc:sldMk cId="0" sldId="262"/>
            <ac:picMk id="3" creationId="{377C400E-0281-435A-80BA-FDEAE3FD48B0}"/>
          </ac:picMkLst>
        </pc:picChg>
      </pc:sldChg>
      <pc:sldChg chg="addSp delSp modSp mod">
        <pc:chgData name="Jessie West" userId="ac2e0f25743cdc60" providerId="LiveId" clId="{22CF1E1E-6457-4F17-B06B-26A13C0CD7A5}" dt="2020-04-02T02:27:32.410" v="2075" actId="1076"/>
        <pc:sldMkLst>
          <pc:docMk/>
          <pc:sldMk cId="0" sldId="263"/>
        </pc:sldMkLst>
        <pc:spChg chg="add mod">
          <ac:chgData name="Jessie West" userId="ac2e0f25743cdc60" providerId="LiveId" clId="{22CF1E1E-6457-4F17-B06B-26A13C0CD7A5}" dt="2020-04-01T14:53:12.149" v="265"/>
          <ac:spMkLst>
            <pc:docMk/>
            <pc:sldMk cId="0" sldId="263"/>
            <ac:spMk id="6" creationId="{CE2F882B-198F-42A2-B380-7C054295DB20}"/>
          </ac:spMkLst>
        </pc:spChg>
        <pc:picChg chg="add mod">
          <ac:chgData name="Jessie West" userId="ac2e0f25743cdc60" providerId="LiveId" clId="{22CF1E1E-6457-4F17-B06B-26A13C0CD7A5}" dt="2020-04-01T14:41:57.351" v="133" actId="14100"/>
          <ac:picMkLst>
            <pc:docMk/>
            <pc:sldMk cId="0" sldId="263"/>
            <ac:picMk id="3" creationId="{AAEEA394-868E-4D99-A35A-F5E42BEA3CFE}"/>
          </ac:picMkLst>
        </pc:picChg>
        <pc:picChg chg="add del mod">
          <ac:chgData name="Jessie West" userId="ac2e0f25743cdc60" providerId="LiveId" clId="{22CF1E1E-6457-4F17-B06B-26A13C0CD7A5}" dt="2020-04-01T14:42:30.514" v="137" actId="478"/>
          <ac:picMkLst>
            <pc:docMk/>
            <pc:sldMk cId="0" sldId="263"/>
            <ac:picMk id="5" creationId="{A495C83D-CCC7-4151-9F1A-205053C4E7F6}"/>
          </ac:picMkLst>
        </pc:picChg>
        <pc:picChg chg="add mod">
          <ac:chgData name="Jessie West" userId="ac2e0f25743cdc60" providerId="LiveId" clId="{22CF1E1E-6457-4F17-B06B-26A13C0CD7A5}" dt="2020-04-01T14:43:45.523" v="143" actId="14100"/>
          <ac:picMkLst>
            <pc:docMk/>
            <pc:sldMk cId="0" sldId="263"/>
            <ac:picMk id="7" creationId="{3F63F0C1-3DA9-46E6-9370-E19332D05744}"/>
          </ac:picMkLst>
        </pc:picChg>
        <pc:picChg chg="add mod">
          <ac:chgData name="Jessie West" userId="ac2e0f25743cdc60" providerId="LiveId" clId="{22CF1E1E-6457-4F17-B06B-26A13C0CD7A5}" dt="2020-04-02T02:27:32.410" v="2075" actId="1076"/>
          <ac:picMkLst>
            <pc:docMk/>
            <pc:sldMk cId="0" sldId="263"/>
            <ac:picMk id="8" creationId="{D9FD18F5-B5D2-4102-9C29-FC622A8886F3}"/>
          </ac:picMkLst>
        </pc:picChg>
      </pc:sldChg>
      <pc:sldChg chg="addSp modSp mod">
        <pc:chgData name="Jessie West" userId="ac2e0f25743cdc60" providerId="LiveId" clId="{22CF1E1E-6457-4F17-B06B-26A13C0CD7A5}" dt="2020-04-01T15:06:59.921" v="281" actId="14100"/>
        <pc:sldMkLst>
          <pc:docMk/>
          <pc:sldMk cId="0" sldId="264"/>
        </pc:sldMkLst>
        <pc:picChg chg="add mod">
          <ac:chgData name="Jessie West" userId="ac2e0f25743cdc60" providerId="LiveId" clId="{22CF1E1E-6457-4F17-B06B-26A13C0CD7A5}" dt="2020-04-01T15:05:37.982" v="268" actId="14100"/>
          <ac:picMkLst>
            <pc:docMk/>
            <pc:sldMk cId="0" sldId="264"/>
            <ac:picMk id="3" creationId="{4AA82CF4-7D32-4AB4-81DC-D952C92CF459}"/>
          </ac:picMkLst>
        </pc:picChg>
        <pc:picChg chg="add mod">
          <ac:chgData name="Jessie West" userId="ac2e0f25743cdc60" providerId="LiveId" clId="{22CF1E1E-6457-4F17-B06B-26A13C0CD7A5}" dt="2020-04-01T15:06:59.921" v="281" actId="14100"/>
          <ac:picMkLst>
            <pc:docMk/>
            <pc:sldMk cId="0" sldId="264"/>
            <ac:picMk id="5" creationId="{6EE70896-71C0-4C2F-95BE-5104B8EC9E1E}"/>
          </ac:picMkLst>
        </pc:picChg>
      </pc:sldChg>
      <pc:sldChg chg="addSp delSp modSp mod setBg">
        <pc:chgData name="Jessie West" userId="ac2e0f25743cdc60" providerId="LiveId" clId="{22CF1E1E-6457-4F17-B06B-26A13C0CD7A5}" dt="2020-04-02T15:09:52.937" v="2704"/>
        <pc:sldMkLst>
          <pc:docMk/>
          <pc:sldMk cId="0" sldId="265"/>
        </pc:sldMkLst>
        <pc:spChg chg="add mod">
          <ac:chgData name="Jessie West" userId="ac2e0f25743cdc60" providerId="LiveId" clId="{22CF1E1E-6457-4F17-B06B-26A13C0CD7A5}" dt="2020-04-02T15:09:52.937" v="2704"/>
          <ac:spMkLst>
            <pc:docMk/>
            <pc:sldMk cId="0" sldId="265"/>
            <ac:spMk id="2" creationId="{8710CE4F-AE3D-4601-A87F-483B32A8EF0B}"/>
          </ac:spMkLst>
        </pc:spChg>
        <pc:spChg chg="add mod">
          <ac:chgData name="Jessie West" userId="ac2e0f25743cdc60" providerId="LiveId" clId="{22CF1E1E-6457-4F17-B06B-26A13C0CD7A5}" dt="2020-04-02T15:08:40.048" v="2672" actId="1076"/>
          <ac:spMkLst>
            <pc:docMk/>
            <pc:sldMk cId="0" sldId="265"/>
            <ac:spMk id="4" creationId="{6715FF0F-9477-41EA-91BF-5E4679F1184A}"/>
          </ac:spMkLst>
        </pc:spChg>
        <pc:spChg chg="add mod">
          <ac:chgData name="Jessie West" userId="ac2e0f25743cdc60" providerId="LiveId" clId="{22CF1E1E-6457-4F17-B06B-26A13C0CD7A5}" dt="2020-04-02T15:08:35.346" v="2671" actId="1076"/>
          <ac:spMkLst>
            <pc:docMk/>
            <pc:sldMk cId="0" sldId="265"/>
            <ac:spMk id="5" creationId="{47AC8473-795C-47DE-9A29-95A2F5E5BA7F}"/>
          </ac:spMkLst>
        </pc:spChg>
        <pc:spChg chg="add mod">
          <ac:chgData name="Jessie West" userId="ac2e0f25743cdc60" providerId="LiveId" clId="{22CF1E1E-6457-4F17-B06B-26A13C0CD7A5}" dt="2020-04-02T00:53:54.035" v="637" actId="767"/>
          <ac:spMkLst>
            <pc:docMk/>
            <pc:sldMk cId="0" sldId="265"/>
            <ac:spMk id="6" creationId="{E86B0340-ADBF-40BE-A918-6F62A0C8576B}"/>
          </ac:spMkLst>
        </pc:spChg>
        <pc:spChg chg="add mod">
          <ac:chgData name="Jessie West" userId="ac2e0f25743cdc60" providerId="LiveId" clId="{22CF1E1E-6457-4F17-B06B-26A13C0CD7A5}" dt="2020-04-02T15:08:29.709" v="2670" actId="1076"/>
          <ac:spMkLst>
            <pc:docMk/>
            <pc:sldMk cId="0" sldId="265"/>
            <ac:spMk id="7" creationId="{E2EDFDCC-49FB-4B57-97F6-14E6EC61C9EB}"/>
          </ac:spMkLst>
        </pc:spChg>
        <pc:spChg chg="add mod">
          <ac:chgData name="Jessie West" userId="ac2e0f25743cdc60" providerId="LiveId" clId="{22CF1E1E-6457-4F17-B06B-26A13C0CD7A5}" dt="2020-04-02T01:18:09.993" v="1324" actId="207"/>
          <ac:spMkLst>
            <pc:docMk/>
            <pc:sldMk cId="0" sldId="265"/>
            <ac:spMk id="8" creationId="{0B28EAC0-4732-491D-B488-52154FF7D6EE}"/>
          </ac:spMkLst>
        </pc:spChg>
        <pc:spChg chg="del">
          <ac:chgData name="Jessie West" userId="ac2e0f25743cdc60" providerId="LiveId" clId="{22CF1E1E-6457-4F17-B06B-26A13C0CD7A5}" dt="2020-04-02T15:07:50.994" v="2661" actId="478"/>
          <ac:spMkLst>
            <pc:docMk/>
            <pc:sldMk cId="0" sldId="265"/>
            <ac:spMk id="125" creationId="{00000000-0000-0000-0000-000000000000}"/>
          </ac:spMkLst>
        </pc:spChg>
        <pc:spChg chg="del">
          <ac:chgData name="Jessie West" userId="ac2e0f25743cdc60" providerId="LiveId" clId="{22CF1E1E-6457-4F17-B06B-26A13C0CD7A5}" dt="2020-04-02T15:08:05.169" v="2666" actId="478"/>
          <ac:spMkLst>
            <pc:docMk/>
            <pc:sldMk cId="0" sldId="265"/>
            <ac:spMk id="126" creationId="{00000000-0000-0000-0000-000000000000}"/>
          </ac:spMkLst>
        </pc:spChg>
        <pc:spChg chg="del mod">
          <ac:chgData name="Jessie West" userId="ac2e0f25743cdc60" providerId="LiveId" clId="{22CF1E1E-6457-4F17-B06B-26A13C0CD7A5}" dt="2020-04-02T15:08:01.724" v="2665" actId="478"/>
          <ac:spMkLst>
            <pc:docMk/>
            <pc:sldMk cId="0" sldId="265"/>
            <ac:spMk id="127" creationId="{00000000-0000-0000-0000-000000000000}"/>
          </ac:spMkLst>
        </pc:spChg>
        <pc:spChg chg="del">
          <ac:chgData name="Jessie West" userId="ac2e0f25743cdc60" providerId="LiveId" clId="{22CF1E1E-6457-4F17-B06B-26A13C0CD7A5}" dt="2020-04-02T15:08:08.258" v="2667" actId="478"/>
          <ac:spMkLst>
            <pc:docMk/>
            <pc:sldMk cId="0" sldId="265"/>
            <ac:spMk id="128" creationId="{00000000-0000-0000-0000-000000000000}"/>
          </ac:spMkLst>
        </pc:spChg>
        <pc:spChg chg="del">
          <ac:chgData name="Jessie West" userId="ac2e0f25743cdc60" providerId="LiveId" clId="{22CF1E1E-6457-4F17-B06B-26A13C0CD7A5}" dt="2020-04-02T15:08:11.730" v="2668" actId="478"/>
          <ac:spMkLst>
            <pc:docMk/>
            <pc:sldMk cId="0" sldId="265"/>
            <ac:spMk id="129" creationId="{00000000-0000-0000-0000-000000000000}"/>
          </ac:spMkLst>
        </pc:spChg>
        <pc:picChg chg="add del mod">
          <ac:chgData name="Jessie West" userId="ac2e0f25743cdc60" providerId="LiveId" clId="{22CF1E1E-6457-4F17-B06B-26A13C0CD7A5}" dt="2020-04-02T15:07:47.200" v="2660" actId="478"/>
          <ac:picMkLst>
            <pc:docMk/>
            <pc:sldMk cId="0" sldId="265"/>
            <ac:picMk id="3" creationId="{6784D203-0D5E-4EE7-B074-761D5FF09B37}"/>
          </ac:picMkLst>
        </pc:picChg>
        <pc:picChg chg="add mod">
          <ac:chgData name="Jessie West" userId="ac2e0f25743cdc60" providerId="LiveId" clId="{22CF1E1E-6457-4F17-B06B-26A13C0CD7A5}" dt="2020-04-02T01:18:20.578" v="1325" actId="14100"/>
          <ac:picMkLst>
            <pc:docMk/>
            <pc:sldMk cId="0" sldId="265"/>
            <ac:picMk id="9" creationId="{91341AAA-D421-4798-AB5F-1BE58F949E42}"/>
          </ac:picMkLst>
        </pc:picChg>
        <pc:picChg chg="add del mod">
          <ac:chgData name="Jessie West" userId="ac2e0f25743cdc60" providerId="LiveId" clId="{22CF1E1E-6457-4F17-B06B-26A13C0CD7A5}" dt="2020-04-02T00:44:56.846" v="323" actId="478"/>
          <ac:picMkLst>
            <pc:docMk/>
            <pc:sldMk cId="0" sldId="265"/>
            <ac:picMk id="10" creationId="{29D00377-9DC3-4B11-98BD-E2AA3E77CAF4}"/>
          </ac:picMkLst>
        </pc:picChg>
      </pc:sldChg>
      <pc:sldChg chg="addSp delSp modSp mod setBg">
        <pc:chgData name="Jessie West" userId="ac2e0f25743cdc60" providerId="LiveId" clId="{22CF1E1E-6457-4F17-B06B-26A13C0CD7A5}" dt="2020-04-02T15:11:22.496" v="2713" actId="113"/>
        <pc:sldMkLst>
          <pc:docMk/>
          <pc:sldMk cId="0" sldId="266"/>
        </pc:sldMkLst>
        <pc:spChg chg="add mod">
          <ac:chgData name="Jessie West" userId="ac2e0f25743cdc60" providerId="LiveId" clId="{22CF1E1E-6457-4F17-B06B-26A13C0CD7A5}" dt="2020-04-02T15:11:22.496" v="2713" actId="113"/>
          <ac:spMkLst>
            <pc:docMk/>
            <pc:sldMk cId="0" sldId="266"/>
            <ac:spMk id="8" creationId="{1A7F8CC8-0663-4781-AB5D-4D47B03EE0D1}"/>
          </ac:spMkLst>
        </pc:spChg>
        <pc:spChg chg="mod">
          <ac:chgData name="Jessie West" userId="ac2e0f25743cdc60" providerId="LiveId" clId="{22CF1E1E-6457-4F17-B06B-26A13C0CD7A5}" dt="2020-04-02T15:11:01.783" v="2711"/>
          <ac:spMkLst>
            <pc:docMk/>
            <pc:sldMk cId="0" sldId="266"/>
            <ac:spMk id="134" creationId="{00000000-0000-0000-0000-000000000000}"/>
          </ac:spMkLst>
        </pc:spChg>
        <pc:spChg chg="del">
          <ac:chgData name="Jessie West" userId="ac2e0f25743cdc60" providerId="LiveId" clId="{22CF1E1E-6457-4F17-B06B-26A13C0CD7A5}" dt="2020-04-02T01:22:01.172" v="1364" actId="478"/>
          <ac:spMkLst>
            <pc:docMk/>
            <pc:sldMk cId="0" sldId="266"/>
            <ac:spMk id="135" creationId="{00000000-0000-0000-0000-000000000000}"/>
          </ac:spMkLst>
        </pc:spChg>
        <pc:picChg chg="add del mod ord">
          <ac:chgData name="Jessie West" userId="ac2e0f25743cdc60" providerId="LiveId" clId="{22CF1E1E-6457-4F17-B06B-26A13C0CD7A5}" dt="2020-04-02T15:10:15.004" v="2705" actId="478"/>
          <ac:picMkLst>
            <pc:docMk/>
            <pc:sldMk cId="0" sldId="266"/>
            <ac:picMk id="3" creationId="{FDA5CA20-7F93-443B-8405-C4EC3BAC1120}"/>
          </ac:picMkLst>
        </pc:picChg>
        <pc:picChg chg="add mod">
          <ac:chgData name="Jessie West" userId="ac2e0f25743cdc60" providerId="LiveId" clId="{22CF1E1E-6457-4F17-B06B-26A13C0CD7A5}" dt="2020-04-02T01:25:19.911" v="1379" actId="14100"/>
          <ac:picMkLst>
            <pc:docMk/>
            <pc:sldMk cId="0" sldId="266"/>
            <ac:picMk id="5" creationId="{4BE34C66-7F3C-4F1B-846E-1D9B4BBCBB35}"/>
          </ac:picMkLst>
        </pc:picChg>
        <pc:picChg chg="add mod">
          <ac:chgData name="Jessie West" userId="ac2e0f25743cdc60" providerId="LiveId" clId="{22CF1E1E-6457-4F17-B06B-26A13C0CD7A5}" dt="2020-04-02T01:22:34.594" v="1367" actId="14100"/>
          <ac:picMkLst>
            <pc:docMk/>
            <pc:sldMk cId="0" sldId="266"/>
            <ac:picMk id="6" creationId="{ECBFAFAF-7A3E-4E44-8DB4-DF63B6070037}"/>
          </ac:picMkLst>
        </pc:picChg>
        <pc:picChg chg="add del mod">
          <ac:chgData name="Jessie West" userId="ac2e0f25743cdc60" providerId="LiveId" clId="{22CF1E1E-6457-4F17-B06B-26A13C0CD7A5}" dt="2020-04-02T01:24:03.697" v="1372" actId="478"/>
          <ac:picMkLst>
            <pc:docMk/>
            <pc:sldMk cId="0" sldId="266"/>
            <ac:picMk id="7" creationId="{2B1DE565-3159-4870-8AA6-BDDB8EF05D6B}"/>
          </ac:picMkLst>
        </pc:picChg>
      </pc:sldChg>
      <pc:sldChg chg="addSp modSp mod">
        <pc:chgData name="Jessie West" userId="ac2e0f25743cdc60" providerId="LiveId" clId="{22CF1E1E-6457-4F17-B06B-26A13C0CD7A5}" dt="2020-04-02T01:44:22.126" v="1666" actId="14100"/>
        <pc:sldMkLst>
          <pc:docMk/>
          <pc:sldMk cId="0" sldId="267"/>
        </pc:sldMkLst>
        <pc:picChg chg="add mod">
          <ac:chgData name="Jessie West" userId="ac2e0f25743cdc60" providerId="LiveId" clId="{22CF1E1E-6457-4F17-B06B-26A13C0CD7A5}" dt="2020-04-02T01:40:37.994" v="1649" actId="14100"/>
          <ac:picMkLst>
            <pc:docMk/>
            <pc:sldMk cId="0" sldId="267"/>
            <ac:picMk id="3" creationId="{51C5254A-F689-47C1-BE43-3D1AC8A13B60}"/>
          </ac:picMkLst>
        </pc:picChg>
        <pc:picChg chg="add mod">
          <ac:chgData name="Jessie West" userId="ac2e0f25743cdc60" providerId="LiveId" clId="{22CF1E1E-6457-4F17-B06B-26A13C0CD7A5}" dt="2020-04-02T01:43:27.291" v="1658" actId="14100"/>
          <ac:picMkLst>
            <pc:docMk/>
            <pc:sldMk cId="0" sldId="267"/>
            <ac:picMk id="10" creationId="{62D7372E-B127-4945-A787-BB7E5E51DCFA}"/>
          </ac:picMkLst>
        </pc:picChg>
        <pc:picChg chg="add mod">
          <ac:chgData name="Jessie West" userId="ac2e0f25743cdc60" providerId="LiveId" clId="{22CF1E1E-6457-4F17-B06B-26A13C0CD7A5}" dt="2020-04-02T01:44:22.126" v="1666" actId="14100"/>
          <ac:picMkLst>
            <pc:docMk/>
            <pc:sldMk cId="0" sldId="267"/>
            <ac:picMk id="11" creationId="{848B38E9-3D8A-4A6C-BAC9-011AA6E3CDEC}"/>
          </ac:picMkLst>
        </pc:picChg>
      </pc:sldChg>
      <pc:sldChg chg="addSp modSp mod">
        <pc:chgData name="Jessie West" userId="ac2e0f25743cdc60" providerId="LiveId" clId="{22CF1E1E-6457-4F17-B06B-26A13C0CD7A5}" dt="2020-04-02T01:52:06.421" v="1672" actId="14100"/>
        <pc:sldMkLst>
          <pc:docMk/>
          <pc:sldMk cId="0" sldId="268"/>
        </pc:sldMkLst>
        <pc:picChg chg="add mod">
          <ac:chgData name="Jessie West" userId="ac2e0f25743cdc60" providerId="LiveId" clId="{22CF1E1E-6457-4F17-B06B-26A13C0CD7A5}" dt="2020-04-02T01:52:06.421" v="1672" actId="14100"/>
          <ac:picMkLst>
            <pc:docMk/>
            <pc:sldMk cId="0" sldId="268"/>
            <ac:picMk id="5" creationId="{80AB4597-7C39-466D-B30B-487B196A0AF5}"/>
          </ac:picMkLst>
        </pc:picChg>
      </pc:sldChg>
      <pc:sldChg chg="addSp delSp modSp mod setBg">
        <pc:chgData name="Jessie West" userId="ac2e0f25743cdc60" providerId="LiveId" clId="{22CF1E1E-6457-4F17-B06B-26A13C0CD7A5}" dt="2020-04-02T02:13:23.643" v="2071" actId="1076"/>
        <pc:sldMkLst>
          <pc:docMk/>
          <pc:sldMk cId="0" sldId="269"/>
        </pc:sldMkLst>
        <pc:spChg chg="add mod">
          <ac:chgData name="Jessie West" userId="ac2e0f25743cdc60" providerId="LiveId" clId="{22CF1E1E-6457-4F17-B06B-26A13C0CD7A5}" dt="2020-04-02T02:08:32.829" v="2038" actId="20577"/>
          <ac:spMkLst>
            <pc:docMk/>
            <pc:sldMk cId="0" sldId="269"/>
            <ac:spMk id="4" creationId="{CC2171EF-1BAF-4B26-9F32-BA176F3FE975}"/>
          </ac:spMkLst>
        </pc:spChg>
        <pc:spChg chg="add mod">
          <ac:chgData name="Jessie West" userId="ac2e0f25743cdc60" providerId="LiveId" clId="{22CF1E1E-6457-4F17-B06B-26A13C0CD7A5}" dt="2020-04-02T02:13:23.643" v="2071" actId="1076"/>
          <ac:spMkLst>
            <pc:docMk/>
            <pc:sldMk cId="0" sldId="269"/>
            <ac:spMk id="7" creationId="{C60C0DE0-5DF2-4354-A0C6-2526B3837C85}"/>
          </ac:spMkLst>
        </pc:spChg>
        <pc:spChg chg="del mod">
          <ac:chgData name="Jessie West" userId="ac2e0f25743cdc60" providerId="LiveId" clId="{22CF1E1E-6457-4F17-B06B-26A13C0CD7A5}" dt="2020-04-02T02:08:43.720" v="2041" actId="478"/>
          <ac:spMkLst>
            <pc:docMk/>
            <pc:sldMk cId="0" sldId="269"/>
            <ac:spMk id="158" creationId="{00000000-0000-0000-0000-000000000000}"/>
          </ac:spMkLst>
        </pc:spChg>
        <pc:picChg chg="add mod">
          <ac:chgData name="Jessie West" userId="ac2e0f25743cdc60" providerId="LiveId" clId="{22CF1E1E-6457-4F17-B06B-26A13C0CD7A5}" dt="2020-04-02T02:04:52.970" v="1898" actId="1076"/>
          <ac:picMkLst>
            <pc:docMk/>
            <pc:sldMk cId="0" sldId="269"/>
            <ac:picMk id="3" creationId="{5F15559A-7AE6-4326-81AC-EC82083F7057}"/>
          </ac:picMkLst>
        </pc:picChg>
        <pc:picChg chg="add mod">
          <ac:chgData name="Jessie West" userId="ac2e0f25743cdc60" providerId="LiveId" clId="{22CF1E1E-6457-4F17-B06B-26A13C0CD7A5}" dt="2020-04-02T02:12:18.260" v="2049" actId="1076"/>
          <ac:picMkLst>
            <pc:docMk/>
            <pc:sldMk cId="0" sldId="269"/>
            <ac:picMk id="6" creationId="{D95855DA-3D71-4EE6-9CD5-CC8F2A511BE3}"/>
          </ac:picMkLst>
        </pc:picChg>
        <pc:picChg chg="del">
          <ac:chgData name="Jessie West" userId="ac2e0f25743cdc60" providerId="LiveId" clId="{22CF1E1E-6457-4F17-B06B-26A13C0CD7A5}" dt="2020-04-02T02:02:45.225" v="1684" actId="478"/>
          <ac:picMkLst>
            <pc:docMk/>
            <pc:sldMk cId="0" sldId="269"/>
            <ac:picMk id="157" creationId="{00000000-0000-0000-0000-000000000000}"/>
          </ac:picMkLst>
        </pc:picChg>
      </pc:sldChg>
      <pc:sldChg chg="del">
        <pc:chgData name="Jessie West" userId="ac2e0f25743cdc60" providerId="LiveId" clId="{22CF1E1E-6457-4F17-B06B-26A13C0CD7A5}" dt="2020-04-02T02:13:59.179" v="2072" actId="47"/>
        <pc:sldMkLst>
          <pc:docMk/>
          <pc:sldMk cId="0"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16c1667ea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16c1667e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16c1667ea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16c1667ea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1592c65d8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1592c65d8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199f4514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199f4514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16c1667ea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16c1667ea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1592c65d8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1592c65d8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16c1667ea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16c1667ea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16c1667ea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16c1667ea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1592c65d8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1592c65d8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199f4514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199f4514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16c1667ea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16c1667ea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16c1667ea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16c1667ea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16c1667ea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16c1667ea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3000"/>
              <a:buNone/>
              <a:defRPr sz="13000">
                <a:solidFill>
                  <a:schemeClr val="accent5"/>
                </a:solidFill>
              </a:defRPr>
            </a:lvl1pPr>
            <a:lvl2pPr lvl="1" algn="ctr" rtl="0">
              <a:spcBef>
                <a:spcPts val="0"/>
              </a:spcBef>
              <a:spcAft>
                <a:spcPts val="0"/>
              </a:spcAft>
              <a:buClr>
                <a:schemeClr val="accent5"/>
              </a:buClr>
              <a:buSzPts val="13000"/>
              <a:buNone/>
              <a:defRPr sz="13000">
                <a:solidFill>
                  <a:schemeClr val="accent5"/>
                </a:solidFill>
              </a:defRPr>
            </a:lvl2pPr>
            <a:lvl3pPr lvl="2" algn="ctr" rtl="0">
              <a:spcBef>
                <a:spcPts val="0"/>
              </a:spcBef>
              <a:spcAft>
                <a:spcPts val="0"/>
              </a:spcAft>
              <a:buClr>
                <a:schemeClr val="accent5"/>
              </a:buClr>
              <a:buSzPts val="13000"/>
              <a:buNone/>
              <a:defRPr sz="13000">
                <a:solidFill>
                  <a:schemeClr val="accent5"/>
                </a:solidFill>
              </a:defRPr>
            </a:lvl3pPr>
            <a:lvl4pPr lvl="3" algn="ctr" rtl="0">
              <a:spcBef>
                <a:spcPts val="0"/>
              </a:spcBef>
              <a:spcAft>
                <a:spcPts val="0"/>
              </a:spcAft>
              <a:buClr>
                <a:schemeClr val="accent5"/>
              </a:buClr>
              <a:buSzPts val="13000"/>
              <a:buNone/>
              <a:defRPr sz="13000">
                <a:solidFill>
                  <a:schemeClr val="accent5"/>
                </a:solidFill>
              </a:defRPr>
            </a:lvl4pPr>
            <a:lvl5pPr lvl="4" algn="ctr" rtl="0">
              <a:spcBef>
                <a:spcPts val="0"/>
              </a:spcBef>
              <a:spcAft>
                <a:spcPts val="0"/>
              </a:spcAft>
              <a:buClr>
                <a:schemeClr val="accent5"/>
              </a:buClr>
              <a:buSzPts val="13000"/>
              <a:buNone/>
              <a:defRPr sz="13000">
                <a:solidFill>
                  <a:schemeClr val="accent5"/>
                </a:solidFill>
              </a:defRPr>
            </a:lvl5pPr>
            <a:lvl6pPr lvl="5" algn="ctr" rtl="0">
              <a:spcBef>
                <a:spcPts val="0"/>
              </a:spcBef>
              <a:spcAft>
                <a:spcPts val="0"/>
              </a:spcAft>
              <a:buClr>
                <a:schemeClr val="accent5"/>
              </a:buClr>
              <a:buSzPts val="13000"/>
              <a:buNone/>
              <a:defRPr sz="13000">
                <a:solidFill>
                  <a:schemeClr val="accent5"/>
                </a:solidFill>
              </a:defRPr>
            </a:lvl6pPr>
            <a:lvl7pPr lvl="6" algn="ctr" rtl="0">
              <a:spcBef>
                <a:spcPts val="0"/>
              </a:spcBef>
              <a:spcAft>
                <a:spcPts val="0"/>
              </a:spcAft>
              <a:buClr>
                <a:schemeClr val="accent5"/>
              </a:buClr>
              <a:buSzPts val="13000"/>
              <a:buNone/>
              <a:defRPr sz="13000">
                <a:solidFill>
                  <a:schemeClr val="accent5"/>
                </a:solidFill>
              </a:defRPr>
            </a:lvl7pPr>
            <a:lvl8pPr lvl="7" algn="ctr" rtl="0">
              <a:spcBef>
                <a:spcPts val="0"/>
              </a:spcBef>
              <a:spcAft>
                <a:spcPts val="0"/>
              </a:spcAft>
              <a:buClr>
                <a:schemeClr val="accent5"/>
              </a:buClr>
              <a:buSzPts val="13000"/>
              <a:buNone/>
              <a:defRPr sz="13000">
                <a:solidFill>
                  <a:schemeClr val="accent5"/>
                </a:solidFill>
              </a:defRPr>
            </a:lvl8pPr>
            <a:lvl9pPr lvl="8" algn="ctr" rtl="0">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rgbClr val="F1C23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campustours.com/"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hyperlink" Target="https://www.floridashines.org/find-a-career/plan-your-future"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mailto:middlemissk@citrus.k12.fl.us" TargetMode="External"/><Relationship Id="rId5" Type="http://schemas.openxmlformats.org/officeDocument/2006/relationships/hyperlink" Target="mailto:williamsn@citrusschools.org" TargetMode="External"/><Relationship Id="rId4" Type="http://schemas.openxmlformats.org/officeDocument/2006/relationships/hyperlink" Target="mailto:westj@citrus.k12.fl.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hyperlink" Target="http://www.citrus.k12.fl.us/" TargetMode="External"/><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twitter.com/CitrusSchools" TargetMode="External"/><Relationship Id="rId11" Type="http://schemas.openxmlformats.org/officeDocument/2006/relationships/image" Target="../media/image8.jpg"/><Relationship Id="rId5" Type="http://schemas.openxmlformats.org/officeDocument/2006/relationships/hyperlink" Target="https://www.facebook.com/groups/388044744629287/" TargetMode="External"/><Relationship Id="rId10" Type="http://schemas.openxmlformats.org/officeDocument/2006/relationships/hyperlink" Target="https://crp.citrusschools.org/" TargetMode="External"/><Relationship Id="rId4" Type="http://schemas.openxmlformats.org/officeDocument/2006/relationships/image" Target="../media/image5.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www.citrusschools.org/cms/One.aspx?portalId=737701&amp;pageId=2625078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3" name="Picture 2" descr="A person sitting at a table using a computer&#10;&#10;Description automatically generated">
            <a:extLst>
              <a:ext uri="{FF2B5EF4-FFF2-40B4-BE49-F238E27FC236}">
                <a16:creationId xmlns:a16="http://schemas.microsoft.com/office/drawing/2014/main" id="{1C8ED050-CD5D-4A52-ACFF-53ACBB00177C}"/>
              </a:ext>
            </a:extLst>
          </p:cNvPr>
          <p:cNvPicPr>
            <a:picLocks noChangeAspect="1"/>
          </p:cNvPicPr>
          <p:nvPr/>
        </p:nvPicPr>
        <p:blipFill>
          <a:blip r:embed="rId3"/>
          <a:stretch>
            <a:fillRect/>
          </a:stretch>
        </p:blipFill>
        <p:spPr>
          <a:xfrm>
            <a:off x="0" y="0"/>
            <a:ext cx="9144000" cy="5143500"/>
          </a:xfrm>
          <a:prstGeom prst="rect">
            <a:avLst/>
          </a:prstGeom>
        </p:spPr>
      </p:pic>
      <p:sp>
        <p:nvSpPr>
          <p:cNvPr id="63" name="Google Shape;63;p13"/>
          <p:cNvSpPr txBox="1">
            <a:spLocks noGrp="1"/>
          </p:cNvSpPr>
          <p:nvPr>
            <p:ph type="ctrTitle" idx="4294967295"/>
          </p:nvPr>
        </p:nvSpPr>
        <p:spPr>
          <a:xfrm>
            <a:off x="787750" y="1693300"/>
            <a:ext cx="7726800" cy="182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chemeClr val="bg2">
                    <a:lumMod val="50000"/>
                    <a:lumOff val="50000"/>
                  </a:schemeClr>
                </a:solidFill>
                <a:latin typeface="Stencil" panose="040409050D0802020404" pitchFamily="82" charset="0"/>
                <a:ea typeface="STCaiyun" panose="020B0503020204020204" pitchFamily="2" charset="-122"/>
                <a:cs typeface="Luckiest Guy"/>
                <a:sym typeface="Luckiest Guy"/>
              </a:rPr>
              <a:t>Crystal River primary</a:t>
            </a:r>
            <a:endParaRPr sz="4800" dirty="0">
              <a:solidFill>
                <a:schemeClr val="bg2">
                  <a:lumMod val="50000"/>
                  <a:lumOff val="50000"/>
                </a:schemeClr>
              </a:solidFill>
              <a:latin typeface="Stencil" panose="040409050D0802020404" pitchFamily="82" charset="0"/>
              <a:ea typeface="STCaiyun" panose="020B0503020204020204" pitchFamily="2" charset="-122"/>
              <a:cs typeface="Luckiest Guy"/>
              <a:sym typeface="Luckiest Guy"/>
            </a:endParaRPr>
          </a:p>
          <a:p>
            <a:pPr marL="0" lvl="0" indent="0" algn="ctr" rtl="0">
              <a:spcBef>
                <a:spcPts val="0"/>
              </a:spcBef>
              <a:spcAft>
                <a:spcPts val="0"/>
              </a:spcAft>
              <a:buNone/>
            </a:pPr>
            <a:br>
              <a:rPr lang="en" sz="4800" dirty="0">
                <a:solidFill>
                  <a:srgbClr val="000000"/>
                </a:solidFill>
                <a:latin typeface="Luckiest Guy"/>
                <a:ea typeface="Luckiest Guy"/>
                <a:cs typeface="Luckiest Guy"/>
                <a:sym typeface="Luckiest Guy"/>
              </a:rPr>
            </a:br>
            <a:r>
              <a:rPr lang="en" sz="4800" dirty="0">
                <a:solidFill>
                  <a:schemeClr val="accent1">
                    <a:lumMod val="40000"/>
                    <a:lumOff val="60000"/>
                  </a:schemeClr>
                </a:solidFill>
                <a:latin typeface="Luckiest Guy"/>
                <a:ea typeface="Luckiest Guy"/>
                <a:cs typeface="Luckiest Guy"/>
                <a:sym typeface="Luckiest Guy"/>
              </a:rPr>
              <a:t>Family and Stude</a:t>
            </a:r>
            <a:r>
              <a:rPr lang="en-US" sz="4800" dirty="0" err="1">
                <a:solidFill>
                  <a:schemeClr val="accent1">
                    <a:lumMod val="40000"/>
                    <a:lumOff val="60000"/>
                  </a:schemeClr>
                </a:solidFill>
                <a:latin typeface="Luckiest Guy"/>
                <a:ea typeface="Luckiest Guy"/>
                <a:cs typeface="Luckiest Guy"/>
                <a:sym typeface="Luckiest Guy"/>
              </a:rPr>
              <a:t>nt</a:t>
            </a:r>
            <a:r>
              <a:rPr lang="en" sz="4800" dirty="0">
                <a:solidFill>
                  <a:schemeClr val="accent1">
                    <a:lumMod val="40000"/>
                    <a:lumOff val="60000"/>
                  </a:schemeClr>
                </a:solidFill>
                <a:latin typeface="Luckiest Guy"/>
                <a:ea typeface="Luckiest Guy"/>
                <a:cs typeface="Luckiest Guy"/>
                <a:sym typeface="Luckiest Guy"/>
              </a:rPr>
              <a:t> Support</a:t>
            </a:r>
            <a:endParaRPr sz="4800" dirty="0">
              <a:solidFill>
                <a:schemeClr val="accent1">
                  <a:lumMod val="40000"/>
                  <a:lumOff val="60000"/>
                </a:schemeClr>
              </a:solidFill>
              <a:latin typeface="Luckiest Guy"/>
              <a:ea typeface="Luckiest Guy"/>
              <a:cs typeface="Luckiest Guy"/>
              <a:sym typeface="Luckiest Guy"/>
            </a:endParaRPr>
          </a:p>
        </p:txBody>
      </p:sp>
      <p:sp>
        <p:nvSpPr>
          <p:cNvPr id="64" name="Google Shape;64;p13"/>
          <p:cNvSpPr txBox="1">
            <a:spLocks noGrp="1"/>
          </p:cNvSpPr>
          <p:nvPr>
            <p:ph type="subTitle" idx="4294967295"/>
          </p:nvPr>
        </p:nvSpPr>
        <p:spPr>
          <a:xfrm>
            <a:off x="1759450" y="3651050"/>
            <a:ext cx="5783400" cy="1363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000" dirty="0">
                <a:solidFill>
                  <a:schemeClr val="tx1"/>
                </a:solidFill>
                <a:latin typeface="Bubblegum Sans"/>
                <a:ea typeface="Bubblegum Sans"/>
                <a:cs typeface="Bubblegum Sans"/>
                <a:sym typeface="Bubblegum Sans"/>
              </a:rPr>
              <a:t>Information to support you during this time away from school.</a:t>
            </a:r>
            <a:endParaRPr sz="3000" dirty="0">
              <a:solidFill>
                <a:schemeClr val="tx1"/>
              </a:solidFill>
              <a:latin typeface="Bubblegum Sans"/>
              <a:ea typeface="Bubblegum Sans"/>
              <a:cs typeface="Bubblegum Sans"/>
              <a:sym typeface="Bubblegu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24"/>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341AAA-D421-4798-AB5F-1BE58F949E42}"/>
              </a:ext>
            </a:extLst>
          </p:cNvPr>
          <p:cNvPicPr>
            <a:picLocks noChangeAspect="1"/>
          </p:cNvPicPr>
          <p:nvPr/>
        </p:nvPicPr>
        <p:blipFill>
          <a:blip r:embed="rId3"/>
          <a:stretch>
            <a:fillRect/>
          </a:stretch>
        </p:blipFill>
        <p:spPr>
          <a:xfrm rot="20887299">
            <a:off x="6080458" y="2683579"/>
            <a:ext cx="2718353" cy="2318096"/>
          </a:xfrm>
          <a:prstGeom prst="rect">
            <a:avLst/>
          </a:prstGeom>
        </p:spPr>
      </p:pic>
      <p:sp>
        <p:nvSpPr>
          <p:cNvPr id="4" name="TextBox 3">
            <a:extLst>
              <a:ext uri="{FF2B5EF4-FFF2-40B4-BE49-F238E27FC236}">
                <a16:creationId xmlns:a16="http://schemas.microsoft.com/office/drawing/2014/main" id="{6715FF0F-9477-41EA-91BF-5E4679F1184A}"/>
              </a:ext>
            </a:extLst>
          </p:cNvPr>
          <p:cNvSpPr txBox="1"/>
          <p:nvPr/>
        </p:nvSpPr>
        <p:spPr>
          <a:xfrm>
            <a:off x="214122" y="1231795"/>
            <a:ext cx="3664782" cy="954107"/>
          </a:xfrm>
          <a:prstGeom prst="rect">
            <a:avLst/>
          </a:prstGeom>
          <a:noFill/>
        </p:spPr>
        <p:txBody>
          <a:bodyPr wrap="square" rtlCol="0">
            <a:spAutoFit/>
          </a:bodyPr>
          <a:lstStyle/>
          <a:p>
            <a:r>
              <a:rPr lang="en-US" dirty="0">
                <a:solidFill>
                  <a:srgbClr val="FF0000"/>
                </a:solidFill>
              </a:rPr>
              <a:t>Drain Breathing:  Tense every part of your body: your face, arms, stomach, legs- then whoosh!  Let it all out!  It helps the tension drain out.</a:t>
            </a:r>
          </a:p>
        </p:txBody>
      </p:sp>
      <p:sp>
        <p:nvSpPr>
          <p:cNvPr id="5" name="TextBox 4">
            <a:extLst>
              <a:ext uri="{FF2B5EF4-FFF2-40B4-BE49-F238E27FC236}">
                <a16:creationId xmlns:a16="http://schemas.microsoft.com/office/drawing/2014/main" id="{47AC8473-795C-47DE-9A29-95A2F5E5BA7F}"/>
              </a:ext>
            </a:extLst>
          </p:cNvPr>
          <p:cNvSpPr txBox="1"/>
          <p:nvPr/>
        </p:nvSpPr>
        <p:spPr>
          <a:xfrm>
            <a:off x="378002" y="2428632"/>
            <a:ext cx="3500902" cy="954107"/>
          </a:xfrm>
          <a:prstGeom prst="rect">
            <a:avLst/>
          </a:prstGeom>
          <a:noFill/>
        </p:spPr>
        <p:txBody>
          <a:bodyPr wrap="square" rtlCol="0">
            <a:spAutoFit/>
          </a:bodyPr>
          <a:lstStyle/>
          <a:p>
            <a:r>
              <a:rPr lang="en-US" dirty="0">
                <a:solidFill>
                  <a:srgbClr val="FF0000"/>
                </a:solidFill>
              </a:rPr>
              <a:t>S.T.A.R. stands for smile, take a deep breath and relax.  You have to raise your arms up in the sky to breathe in and lower them to your sides as you breathe out.</a:t>
            </a:r>
          </a:p>
        </p:txBody>
      </p:sp>
      <p:sp>
        <p:nvSpPr>
          <p:cNvPr id="6" name="TextBox 5">
            <a:extLst>
              <a:ext uri="{FF2B5EF4-FFF2-40B4-BE49-F238E27FC236}">
                <a16:creationId xmlns:a16="http://schemas.microsoft.com/office/drawing/2014/main" id="{E86B0340-ADBF-40BE-A918-6F62A0C8576B}"/>
              </a:ext>
            </a:extLst>
          </p:cNvPr>
          <p:cNvSpPr txBox="1"/>
          <p:nvPr/>
        </p:nvSpPr>
        <p:spPr>
          <a:xfrm>
            <a:off x="274436" y="3219293"/>
            <a:ext cx="3587271" cy="569579"/>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E2EDFDCC-49FB-4B57-97F6-14E6EC61C9EB}"/>
              </a:ext>
            </a:extLst>
          </p:cNvPr>
          <p:cNvSpPr txBox="1"/>
          <p:nvPr/>
        </p:nvSpPr>
        <p:spPr>
          <a:xfrm>
            <a:off x="378002" y="3535505"/>
            <a:ext cx="3587271" cy="1600438"/>
          </a:xfrm>
          <a:prstGeom prst="rect">
            <a:avLst/>
          </a:prstGeom>
          <a:noFill/>
        </p:spPr>
        <p:txBody>
          <a:bodyPr wrap="square" rtlCol="0">
            <a:spAutoFit/>
          </a:bodyPr>
          <a:lstStyle/>
          <a:p>
            <a:r>
              <a:rPr lang="en-US" dirty="0">
                <a:solidFill>
                  <a:srgbClr val="FF0000"/>
                </a:solidFill>
              </a:rPr>
              <a:t>Balloon Breathe:  Sit on your chair or floor and cross your legs.  Place your hands on your belly with your fingertips forming a circle.  As you breath in, try to make your belly bigger, like a balloon blowing up  When you breathe out let your belly get smaller.  Repeat and Relax.</a:t>
            </a:r>
          </a:p>
        </p:txBody>
      </p:sp>
      <p:sp>
        <p:nvSpPr>
          <p:cNvPr id="8" name="TextBox 7">
            <a:extLst>
              <a:ext uri="{FF2B5EF4-FFF2-40B4-BE49-F238E27FC236}">
                <a16:creationId xmlns:a16="http://schemas.microsoft.com/office/drawing/2014/main" id="{0B28EAC0-4732-491D-B488-52154FF7D6EE}"/>
              </a:ext>
            </a:extLst>
          </p:cNvPr>
          <p:cNvSpPr txBox="1"/>
          <p:nvPr/>
        </p:nvSpPr>
        <p:spPr>
          <a:xfrm>
            <a:off x="5478843" y="352870"/>
            <a:ext cx="3393713" cy="2246769"/>
          </a:xfrm>
          <a:prstGeom prst="rect">
            <a:avLst/>
          </a:prstGeom>
          <a:noFill/>
        </p:spPr>
        <p:txBody>
          <a:bodyPr wrap="square" rtlCol="0">
            <a:spAutoFit/>
          </a:bodyPr>
          <a:lstStyle/>
          <a:p>
            <a:r>
              <a:rPr lang="en-US" dirty="0">
                <a:solidFill>
                  <a:srgbClr val="FF0000"/>
                </a:solidFill>
              </a:rPr>
              <a:t>Pretzel Breathing:  Stand up and cross your ankles.  Cross your right wrist over your left and turn your hands so that your thumbs are facing the floor.  Put palms together and interlace fingers.  Bend your elbows out and gently turn your hands down and towards your body until they rest on the center of your chest.  Put your tongue on the roof of your mouth and relax.</a:t>
            </a:r>
          </a:p>
        </p:txBody>
      </p:sp>
      <p:sp>
        <p:nvSpPr>
          <p:cNvPr id="2" name="TextBox 1">
            <a:extLst>
              <a:ext uri="{FF2B5EF4-FFF2-40B4-BE49-F238E27FC236}">
                <a16:creationId xmlns:a16="http://schemas.microsoft.com/office/drawing/2014/main" id="{8710CE4F-AE3D-4601-A87F-483B32A8EF0B}"/>
              </a:ext>
            </a:extLst>
          </p:cNvPr>
          <p:cNvSpPr txBox="1"/>
          <p:nvPr/>
        </p:nvSpPr>
        <p:spPr>
          <a:xfrm>
            <a:off x="214122" y="151140"/>
            <a:ext cx="5128998"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Baskerville Old Face" panose="02020602080505020303" pitchFamily="18" charset="0"/>
              </a:rPr>
              <a:t>Breathing Exercises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33"/>
        <p:cNvGrpSpPr/>
        <p:nvPr/>
      </p:nvGrpSpPr>
      <p:grpSpPr>
        <a:xfrm>
          <a:off x="0" y="0"/>
          <a:ext cx="0" cy="0"/>
          <a:chOff x="0" y="0"/>
          <a:chExt cx="0" cy="0"/>
        </a:xfrm>
      </p:grpSpPr>
      <p:sp>
        <p:nvSpPr>
          <p:cNvPr id="134" name="Google Shape;134;p23"/>
          <p:cNvSpPr txBox="1"/>
          <p:nvPr/>
        </p:nvSpPr>
        <p:spPr>
          <a:xfrm>
            <a:off x="196925" y="196447"/>
            <a:ext cx="8734800" cy="105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ea typeface="Luckiest Guy"/>
                <a:cs typeface="Luckiest Guy"/>
                <a:sym typeface="Luckiest Guy"/>
              </a:rPr>
              <a:t>More Breathing </a:t>
            </a:r>
            <a:r>
              <a:rPr lang="en-US" sz="3600" b="1" dirty="0">
                <a:solidFill>
                  <a:schemeClr val="tx1"/>
                </a:solidFill>
                <a:effectLst>
                  <a:outerShdw blurRad="38100" dist="38100" dir="2700000" algn="tl">
                    <a:srgbClr val="000000">
                      <a:alpha val="43137"/>
                    </a:srgbClr>
                  </a:outerShdw>
                </a:effectLst>
                <a:latin typeface="Baskerville Old Face" panose="02020602080505020303" pitchFamily="18" charset="0"/>
                <a:ea typeface="Luckiest Guy"/>
                <a:cs typeface="Luckiest Guy"/>
                <a:sym typeface="Luckiest Guy"/>
              </a:rPr>
              <a:t>Activities</a:t>
            </a:r>
            <a:endParaRPr sz="3600" b="1" dirty="0">
              <a:solidFill>
                <a:schemeClr val="tx1"/>
              </a:solidFill>
              <a:effectLst>
                <a:outerShdw blurRad="38100" dist="38100" dir="2700000" algn="tl">
                  <a:srgbClr val="000000">
                    <a:alpha val="43137"/>
                  </a:srgbClr>
                </a:outerShdw>
              </a:effectLst>
              <a:latin typeface="Baskerville Old Face" panose="02020602080505020303" pitchFamily="18" charset="0"/>
              <a:ea typeface="Luckiest Guy"/>
              <a:cs typeface="Luckiest Guy"/>
              <a:sym typeface="Luckiest Guy"/>
            </a:endParaRPr>
          </a:p>
        </p:txBody>
      </p:sp>
      <p:pic>
        <p:nvPicPr>
          <p:cNvPr id="6" name="Picture 5" descr="A close up of a map&#10;&#10;Description automatically generated">
            <a:extLst>
              <a:ext uri="{FF2B5EF4-FFF2-40B4-BE49-F238E27FC236}">
                <a16:creationId xmlns:a16="http://schemas.microsoft.com/office/drawing/2014/main" id="{ECBFAFAF-7A3E-4E44-8DB4-DF63B6070037}"/>
              </a:ext>
            </a:extLst>
          </p:cNvPr>
          <p:cNvPicPr>
            <a:picLocks noChangeAspect="1"/>
          </p:cNvPicPr>
          <p:nvPr/>
        </p:nvPicPr>
        <p:blipFill>
          <a:blip r:embed="rId3"/>
          <a:stretch>
            <a:fillRect/>
          </a:stretch>
        </p:blipFill>
        <p:spPr>
          <a:xfrm>
            <a:off x="5463730" y="1906063"/>
            <a:ext cx="3183790" cy="2786849"/>
          </a:xfrm>
          <a:prstGeom prst="rect">
            <a:avLst/>
          </a:prstGeom>
        </p:spPr>
      </p:pic>
      <p:pic>
        <p:nvPicPr>
          <p:cNvPr id="5" name="Picture 4" descr="A close up of a logo&#10;&#10;Description automatically generated">
            <a:extLst>
              <a:ext uri="{FF2B5EF4-FFF2-40B4-BE49-F238E27FC236}">
                <a16:creationId xmlns:a16="http://schemas.microsoft.com/office/drawing/2014/main" id="{4BE34C66-7F3C-4F1B-846E-1D9B4BBCBB35}"/>
              </a:ext>
            </a:extLst>
          </p:cNvPr>
          <p:cNvPicPr>
            <a:picLocks noChangeAspect="1"/>
          </p:cNvPicPr>
          <p:nvPr/>
        </p:nvPicPr>
        <p:blipFill>
          <a:blip r:embed="rId4"/>
          <a:stretch>
            <a:fillRect/>
          </a:stretch>
        </p:blipFill>
        <p:spPr>
          <a:xfrm rot="20926733">
            <a:off x="150381" y="3007711"/>
            <a:ext cx="3009431" cy="2074621"/>
          </a:xfrm>
          <a:prstGeom prst="rect">
            <a:avLst/>
          </a:prstGeom>
        </p:spPr>
      </p:pic>
      <p:sp>
        <p:nvSpPr>
          <p:cNvPr id="8" name="TextBox 7">
            <a:extLst>
              <a:ext uri="{FF2B5EF4-FFF2-40B4-BE49-F238E27FC236}">
                <a16:creationId xmlns:a16="http://schemas.microsoft.com/office/drawing/2014/main" id="{1A7F8CC8-0663-4781-AB5D-4D47B03EE0D1}"/>
              </a:ext>
            </a:extLst>
          </p:cNvPr>
          <p:cNvSpPr txBox="1"/>
          <p:nvPr/>
        </p:nvSpPr>
        <p:spPr>
          <a:xfrm>
            <a:off x="496480" y="1178896"/>
            <a:ext cx="4762650" cy="1169551"/>
          </a:xfrm>
          <a:prstGeom prst="rect">
            <a:avLst/>
          </a:prstGeom>
          <a:noFill/>
        </p:spPr>
        <p:txBody>
          <a:bodyPr wrap="square" rtlCol="0">
            <a:spAutoFit/>
          </a:bodyPr>
          <a:lstStyle/>
          <a:p>
            <a:r>
              <a:rPr lang="en-US" b="1" dirty="0">
                <a:solidFill>
                  <a:schemeClr val="tx1"/>
                </a:solidFill>
              </a:rPr>
              <a:t>Lazy Eight Breathing:  Trace the lazy eight with your finger starting at the star and taking a deep breath in.  As you cross over the other side of the lazy eight, let your breath out.  Continue breathing around the lazy eight until you have a calm body and mind.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idx="4294967295"/>
          </p:nvPr>
        </p:nvSpPr>
        <p:spPr>
          <a:xfrm>
            <a:off x="310325" y="1656650"/>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000000"/>
                </a:solidFill>
                <a:latin typeface="Bubblegum Sans"/>
                <a:ea typeface="Bubblegum Sans"/>
                <a:cs typeface="Bubblegum Sans"/>
                <a:sym typeface="Bubblegum Sans"/>
              </a:rPr>
              <a:t>Take a virtual college tour!</a:t>
            </a:r>
            <a:endParaRPr sz="3600">
              <a:solidFill>
                <a:srgbClr val="000000"/>
              </a:solidFill>
              <a:latin typeface="Bubblegum Sans"/>
              <a:ea typeface="Bubblegum Sans"/>
              <a:cs typeface="Bubblegum Sans"/>
              <a:sym typeface="Bubblegum Sans"/>
            </a:endParaRPr>
          </a:p>
          <a:p>
            <a:pPr marL="0" lvl="0" indent="0" algn="ctr" rtl="0">
              <a:spcBef>
                <a:spcPts val="0"/>
              </a:spcBef>
              <a:spcAft>
                <a:spcPts val="0"/>
              </a:spcAft>
              <a:buNone/>
            </a:pPr>
            <a:endParaRPr sz="2400">
              <a:solidFill>
                <a:srgbClr val="000000"/>
              </a:solidFill>
              <a:latin typeface="Bubblegum Sans"/>
              <a:ea typeface="Bubblegum Sans"/>
              <a:cs typeface="Bubblegum Sans"/>
              <a:sym typeface="Bubblegum Sans"/>
            </a:endParaRPr>
          </a:p>
        </p:txBody>
      </p:sp>
      <p:sp>
        <p:nvSpPr>
          <p:cNvPr id="141" name="Google Shape;141;p24"/>
          <p:cNvSpPr txBox="1">
            <a:spLocks noGrp="1"/>
          </p:cNvSpPr>
          <p:nvPr>
            <p:ph type="body" idx="4294967295"/>
          </p:nvPr>
        </p:nvSpPr>
        <p:spPr>
          <a:xfrm>
            <a:off x="448200" y="1903374"/>
            <a:ext cx="8368200" cy="3078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Bubblegum Sans"/>
              <a:buChar char="●"/>
            </a:pPr>
            <a:r>
              <a:rPr lang="en" sz="2400">
                <a:solidFill>
                  <a:srgbClr val="000000"/>
                </a:solidFill>
                <a:latin typeface="Bubblegum Sans"/>
                <a:ea typeface="Bubblegum Sans"/>
                <a:cs typeface="Bubblegum Sans"/>
                <a:sym typeface="Bubblegum Sans"/>
              </a:rPr>
              <a:t>While many colleges are cancelling their campus tours, open houses, and preview days, you can take a virtual tour on their site.</a:t>
            </a:r>
            <a:endParaRPr sz="2400">
              <a:solidFill>
                <a:srgbClr val="000000"/>
              </a:solidFill>
              <a:latin typeface="Bubblegum Sans"/>
              <a:ea typeface="Bubblegum Sans"/>
              <a:cs typeface="Bubblegum Sans"/>
              <a:sym typeface="Bubblegum Sans"/>
            </a:endParaRPr>
          </a:p>
          <a:p>
            <a:pPr marL="457200" lvl="0" indent="-381000" algn="l" rtl="0">
              <a:spcBef>
                <a:spcPts val="0"/>
              </a:spcBef>
              <a:spcAft>
                <a:spcPts val="0"/>
              </a:spcAft>
              <a:buClr>
                <a:srgbClr val="000000"/>
              </a:buClr>
              <a:buSzPts val="2400"/>
              <a:buFont typeface="Bubblegum Sans"/>
              <a:buChar char="●"/>
            </a:pPr>
            <a:r>
              <a:rPr lang="en" sz="2400">
                <a:solidFill>
                  <a:srgbClr val="000000"/>
                </a:solidFill>
                <a:latin typeface="Bubblegum Sans"/>
                <a:ea typeface="Bubblegum Sans"/>
                <a:cs typeface="Bubblegum Sans"/>
                <a:sym typeface="Bubblegum Sans"/>
              </a:rPr>
              <a:t>Look at their majors...do they have what you are interested in? What are the costs? Any scholarship opportunities?</a:t>
            </a:r>
            <a:endParaRPr sz="2400">
              <a:solidFill>
                <a:srgbClr val="000000"/>
              </a:solidFill>
              <a:latin typeface="Bubblegum Sans"/>
              <a:ea typeface="Bubblegum Sans"/>
              <a:cs typeface="Bubblegum Sans"/>
              <a:sym typeface="Bubblegum Sans"/>
            </a:endParaRPr>
          </a:p>
          <a:p>
            <a:pPr marL="457200" lvl="0" indent="-381000" algn="l" rtl="0">
              <a:spcBef>
                <a:spcPts val="0"/>
              </a:spcBef>
              <a:spcAft>
                <a:spcPts val="0"/>
              </a:spcAft>
              <a:buClr>
                <a:srgbClr val="000000"/>
              </a:buClr>
              <a:buSzPts val="2400"/>
              <a:buFont typeface="Bubblegum Sans"/>
              <a:buChar char="●"/>
            </a:pPr>
            <a:r>
              <a:rPr lang="en" sz="2400">
                <a:solidFill>
                  <a:srgbClr val="000000"/>
                </a:solidFill>
                <a:latin typeface="Bubblegum Sans"/>
                <a:ea typeface="Bubblegum Sans"/>
                <a:cs typeface="Bubblegum Sans"/>
                <a:sym typeface="Bubblegum Sans"/>
              </a:rPr>
              <a:t>Other College tours - </a:t>
            </a:r>
            <a:r>
              <a:rPr lang="en" sz="2400" u="sng">
                <a:solidFill>
                  <a:srgbClr val="000000"/>
                </a:solidFill>
                <a:latin typeface="Bubblegum Sans"/>
                <a:ea typeface="Bubblegum Sans"/>
                <a:cs typeface="Bubblegum Sans"/>
                <a:sym typeface="Bubblegum Sans"/>
                <a:hlinkClick r:id="rId3"/>
              </a:rPr>
              <a:t>https://campustours.com/</a:t>
            </a:r>
            <a:endParaRPr sz="2400">
              <a:solidFill>
                <a:srgbClr val="000000"/>
              </a:solidFill>
              <a:latin typeface="Bubblegum Sans"/>
              <a:ea typeface="Bubblegum Sans"/>
              <a:cs typeface="Bubblegum Sans"/>
              <a:sym typeface="Bubblegum Sans"/>
            </a:endParaRPr>
          </a:p>
          <a:p>
            <a:pPr marL="457200" lvl="0" indent="0" algn="l" rtl="0">
              <a:spcBef>
                <a:spcPts val="1600"/>
              </a:spcBef>
              <a:spcAft>
                <a:spcPts val="1600"/>
              </a:spcAft>
              <a:buNone/>
            </a:pPr>
            <a:endParaRPr sz="2400">
              <a:solidFill>
                <a:srgbClr val="FFFFFF"/>
              </a:solidFill>
              <a:latin typeface="Bubblegum Sans"/>
              <a:ea typeface="Bubblegum Sans"/>
              <a:cs typeface="Bubblegum Sans"/>
              <a:sym typeface="Bubblegum Sans"/>
            </a:endParaRPr>
          </a:p>
        </p:txBody>
      </p:sp>
      <p:sp>
        <p:nvSpPr>
          <p:cNvPr id="142" name="Google Shape;142;p24"/>
          <p:cNvSpPr txBox="1"/>
          <p:nvPr/>
        </p:nvSpPr>
        <p:spPr>
          <a:xfrm>
            <a:off x="232000" y="314400"/>
            <a:ext cx="8799900" cy="86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Luckiest Guy"/>
                <a:ea typeface="Luckiest Guy"/>
                <a:cs typeface="Luckiest Guy"/>
                <a:sym typeface="Luckiest Guy"/>
              </a:rPr>
              <a:t>Things to do while away from school</a:t>
            </a:r>
            <a:endParaRPr>
              <a:latin typeface="Roboto"/>
              <a:ea typeface="Roboto"/>
              <a:cs typeface="Roboto"/>
              <a:sym typeface="Roboto"/>
            </a:endParaRPr>
          </a:p>
        </p:txBody>
      </p:sp>
      <p:sp>
        <p:nvSpPr>
          <p:cNvPr id="143" name="Google Shape;143;p24"/>
          <p:cNvSpPr txBox="1"/>
          <p:nvPr/>
        </p:nvSpPr>
        <p:spPr>
          <a:xfrm>
            <a:off x="418325" y="1283725"/>
            <a:ext cx="8434500" cy="32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44" name="Google Shape;144;p24"/>
          <p:cNvSpPr txBox="1"/>
          <p:nvPr/>
        </p:nvSpPr>
        <p:spPr>
          <a:xfrm>
            <a:off x="7853575" y="4816100"/>
            <a:ext cx="4962600" cy="579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45" name="Google Shape;145;p24"/>
          <p:cNvSpPr txBox="1"/>
          <p:nvPr/>
        </p:nvSpPr>
        <p:spPr>
          <a:xfrm>
            <a:off x="358625" y="1177500"/>
            <a:ext cx="8319900" cy="33111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pic>
        <p:nvPicPr>
          <p:cNvPr id="3" name="Picture 2">
            <a:extLst>
              <a:ext uri="{FF2B5EF4-FFF2-40B4-BE49-F238E27FC236}">
                <a16:creationId xmlns:a16="http://schemas.microsoft.com/office/drawing/2014/main" id="{51C5254A-F689-47C1-BE43-3D1AC8A13B60}"/>
              </a:ext>
            </a:extLst>
          </p:cNvPr>
          <p:cNvPicPr>
            <a:picLocks noChangeAspect="1"/>
          </p:cNvPicPr>
          <p:nvPr/>
        </p:nvPicPr>
        <p:blipFill>
          <a:blip r:embed="rId4"/>
          <a:stretch>
            <a:fillRect/>
          </a:stretch>
        </p:blipFill>
        <p:spPr>
          <a:xfrm>
            <a:off x="0" y="0"/>
            <a:ext cx="9144000" cy="514350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62D7372E-B127-4945-A787-BB7E5E51DCFA}"/>
              </a:ext>
            </a:extLst>
          </p:cNvPr>
          <p:cNvPicPr>
            <a:picLocks noChangeAspect="1"/>
          </p:cNvPicPr>
          <p:nvPr/>
        </p:nvPicPr>
        <p:blipFill>
          <a:blip r:embed="rId5"/>
          <a:stretch>
            <a:fillRect/>
          </a:stretch>
        </p:blipFill>
        <p:spPr>
          <a:xfrm>
            <a:off x="112100" y="410617"/>
            <a:ext cx="3803408" cy="377061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848B38E9-3D8A-4A6C-BAC9-011AA6E3CDEC}"/>
              </a:ext>
            </a:extLst>
          </p:cNvPr>
          <p:cNvPicPr>
            <a:picLocks noChangeAspect="1"/>
          </p:cNvPicPr>
          <p:nvPr/>
        </p:nvPicPr>
        <p:blipFill>
          <a:blip r:embed="rId6"/>
          <a:stretch>
            <a:fillRect/>
          </a:stretch>
        </p:blipFill>
        <p:spPr>
          <a:xfrm rot="938500">
            <a:off x="5523095" y="423737"/>
            <a:ext cx="3511183" cy="22672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p:nvPr/>
        </p:nvSpPr>
        <p:spPr>
          <a:xfrm>
            <a:off x="306325" y="310150"/>
            <a:ext cx="8400300" cy="99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Luckiest Guy"/>
                <a:ea typeface="Luckiest Guy"/>
                <a:cs typeface="Luckiest Guy"/>
                <a:sym typeface="Luckiest Guy"/>
              </a:rPr>
              <a:t>Things to do while away from school</a:t>
            </a:r>
            <a:endParaRPr sz="3600">
              <a:latin typeface="Luckiest Guy"/>
              <a:ea typeface="Luckiest Guy"/>
              <a:cs typeface="Luckiest Guy"/>
              <a:sym typeface="Luckiest Guy"/>
            </a:endParaRPr>
          </a:p>
          <a:p>
            <a:pPr marL="0" lvl="0" indent="0" algn="ctr" rtl="0">
              <a:spcBef>
                <a:spcPts val="0"/>
              </a:spcBef>
              <a:spcAft>
                <a:spcPts val="0"/>
              </a:spcAft>
              <a:buNone/>
            </a:pPr>
            <a:endParaRPr sz="3600">
              <a:latin typeface="Luckiest Guy"/>
              <a:ea typeface="Luckiest Guy"/>
              <a:cs typeface="Luckiest Guy"/>
              <a:sym typeface="Luckiest Guy"/>
            </a:endParaRPr>
          </a:p>
          <a:p>
            <a:pPr marL="0" lvl="0" indent="0" algn="ctr" rtl="0">
              <a:spcBef>
                <a:spcPts val="0"/>
              </a:spcBef>
              <a:spcAft>
                <a:spcPts val="0"/>
              </a:spcAft>
              <a:buNone/>
            </a:pPr>
            <a:r>
              <a:rPr lang="en" sz="3600">
                <a:latin typeface="Bubblegum Sans"/>
                <a:ea typeface="Bubblegum Sans"/>
                <a:cs typeface="Bubblegum Sans"/>
                <a:sym typeface="Bubblegum Sans"/>
              </a:rPr>
              <a:t>Assess your interests and explore different careers at </a:t>
            </a:r>
            <a:endParaRPr sz="3600">
              <a:latin typeface="Bubblegum Sans"/>
              <a:ea typeface="Bubblegum Sans"/>
              <a:cs typeface="Bubblegum Sans"/>
              <a:sym typeface="Bubblegum Sans"/>
            </a:endParaRPr>
          </a:p>
        </p:txBody>
      </p:sp>
      <p:sp>
        <p:nvSpPr>
          <p:cNvPr id="151" name="Google Shape;151;p25"/>
          <p:cNvSpPr txBox="1"/>
          <p:nvPr/>
        </p:nvSpPr>
        <p:spPr>
          <a:xfrm>
            <a:off x="869675" y="3196850"/>
            <a:ext cx="7594500" cy="172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u="sng">
                <a:latin typeface="Bubblegum Sans"/>
                <a:ea typeface="Bubblegum Sans"/>
                <a:cs typeface="Bubblegum Sans"/>
                <a:sym typeface="Bubblegum Sans"/>
                <a:hlinkClick r:id="rId3"/>
              </a:rPr>
              <a:t>MyCareerShines.org</a:t>
            </a:r>
            <a:endParaRPr sz="3600">
              <a:latin typeface="Bubblegum Sans"/>
              <a:ea typeface="Bubblegum Sans"/>
              <a:cs typeface="Bubblegum Sans"/>
              <a:sym typeface="Bubblegum Sans"/>
            </a:endParaRPr>
          </a:p>
        </p:txBody>
      </p:sp>
      <p:sp>
        <p:nvSpPr>
          <p:cNvPr id="152" name="Google Shape;152;p25"/>
          <p:cNvSpPr txBox="1"/>
          <p:nvPr/>
        </p:nvSpPr>
        <p:spPr>
          <a:xfrm>
            <a:off x="772875" y="1764250"/>
            <a:ext cx="7680600" cy="24768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pic>
        <p:nvPicPr>
          <p:cNvPr id="5" name="Picture 4" descr="A screenshot of a cell phone&#10;&#10;Description automatically generated">
            <a:extLst>
              <a:ext uri="{FF2B5EF4-FFF2-40B4-BE49-F238E27FC236}">
                <a16:creationId xmlns:a16="http://schemas.microsoft.com/office/drawing/2014/main" id="{80AB4597-7C39-466D-B30B-487B196A0AF5}"/>
              </a:ext>
            </a:extLst>
          </p:cNvPr>
          <p:cNvPicPr>
            <a:picLocks noChangeAspect="1"/>
          </p:cNvPicPr>
          <p:nvPr/>
        </p:nvPicPr>
        <p:blipFill>
          <a:blip r:embed="rId4"/>
          <a:stretch>
            <a:fill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64000">
              <a:schemeClr val="accent1">
                <a:lumMod val="45000"/>
                <a:lumOff val="55000"/>
              </a:schemeClr>
            </a:gs>
            <a:gs pos="100000">
              <a:schemeClr val="accent1">
                <a:lumMod val="45000"/>
                <a:lumOff val="55000"/>
              </a:schemeClr>
            </a:gs>
            <a:gs pos="100000">
              <a:schemeClr val="accent1">
                <a:lumMod val="30000"/>
                <a:lumOff val="70000"/>
              </a:schemeClr>
            </a:gs>
          </a:gsLst>
          <a:lin ang="18900000" scaled="1"/>
          <a:tileRect/>
        </a:gradFill>
        <a:effectLst/>
      </p:bgPr>
    </p:bg>
    <p:spTree>
      <p:nvGrpSpPr>
        <p:cNvPr id="1" name="Shape 156"/>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5F15559A-7AE6-4326-81AC-EC82083F7057}"/>
              </a:ext>
            </a:extLst>
          </p:cNvPr>
          <p:cNvPicPr>
            <a:picLocks noChangeAspect="1"/>
          </p:cNvPicPr>
          <p:nvPr/>
        </p:nvPicPr>
        <p:blipFill>
          <a:blip r:embed="rId3"/>
          <a:stretch>
            <a:fillRect/>
          </a:stretch>
        </p:blipFill>
        <p:spPr>
          <a:xfrm>
            <a:off x="5242700" y="1118440"/>
            <a:ext cx="3505073" cy="3024990"/>
          </a:xfrm>
          <a:prstGeom prst="rect">
            <a:avLst/>
          </a:prstGeom>
        </p:spPr>
      </p:pic>
      <p:sp>
        <p:nvSpPr>
          <p:cNvPr id="4" name="TextBox 3">
            <a:extLst>
              <a:ext uri="{FF2B5EF4-FFF2-40B4-BE49-F238E27FC236}">
                <a16:creationId xmlns:a16="http://schemas.microsoft.com/office/drawing/2014/main" id="{CC2171EF-1BAF-4B26-9F32-BA176F3FE975}"/>
              </a:ext>
            </a:extLst>
          </p:cNvPr>
          <p:cNvSpPr txBox="1"/>
          <p:nvPr/>
        </p:nvSpPr>
        <p:spPr>
          <a:xfrm>
            <a:off x="445866" y="445864"/>
            <a:ext cx="4692912" cy="1569660"/>
          </a:xfrm>
          <a:prstGeom prst="rect">
            <a:avLst/>
          </a:prstGeom>
          <a:noFill/>
        </p:spPr>
        <p:txBody>
          <a:bodyPr wrap="square" rtlCol="0">
            <a:spAutoFit/>
          </a:bodyPr>
          <a:lstStyle/>
          <a:p>
            <a:r>
              <a:rPr lang="en-US" sz="2400" dirty="0">
                <a:latin typeface="Baskerville Old Face" panose="02020602080505020303" pitchFamily="18" charset="0"/>
              </a:rPr>
              <a:t>We Miss You All and Are Here For You…  We are all part of the CRPS team.  Please let us know if you need us or have any questions.</a:t>
            </a:r>
          </a:p>
        </p:txBody>
      </p:sp>
      <p:pic>
        <p:nvPicPr>
          <p:cNvPr id="6" name="Picture 5" descr="A large brown bear walking across a lush green field&#10;&#10;Description automatically generated">
            <a:extLst>
              <a:ext uri="{FF2B5EF4-FFF2-40B4-BE49-F238E27FC236}">
                <a16:creationId xmlns:a16="http://schemas.microsoft.com/office/drawing/2014/main" id="{D95855DA-3D71-4EE6-9CD5-CC8F2A511BE3}"/>
              </a:ext>
            </a:extLst>
          </p:cNvPr>
          <p:cNvPicPr>
            <a:picLocks noChangeAspect="1"/>
          </p:cNvPicPr>
          <p:nvPr/>
        </p:nvPicPr>
        <p:blipFill>
          <a:blip r:embed="rId4"/>
          <a:stretch>
            <a:fillRect/>
          </a:stretch>
        </p:blipFill>
        <p:spPr>
          <a:xfrm rot="20848551">
            <a:off x="229721" y="3419138"/>
            <a:ext cx="2431237" cy="1478343"/>
          </a:xfrm>
          <a:prstGeom prst="rect">
            <a:avLst/>
          </a:prstGeom>
        </p:spPr>
      </p:pic>
      <p:sp>
        <p:nvSpPr>
          <p:cNvPr id="7" name="TextBox 6">
            <a:extLst>
              <a:ext uri="{FF2B5EF4-FFF2-40B4-BE49-F238E27FC236}">
                <a16:creationId xmlns:a16="http://schemas.microsoft.com/office/drawing/2014/main" id="{C60C0DE0-5DF2-4354-A0C6-2526B3837C85}"/>
              </a:ext>
            </a:extLst>
          </p:cNvPr>
          <p:cNvSpPr txBox="1"/>
          <p:nvPr/>
        </p:nvSpPr>
        <p:spPr>
          <a:xfrm>
            <a:off x="3064374" y="4466803"/>
            <a:ext cx="3287305" cy="461665"/>
          </a:xfrm>
          <a:prstGeom prst="rect">
            <a:avLst/>
          </a:prstGeom>
          <a:noFill/>
        </p:spPr>
        <p:txBody>
          <a:bodyPr wrap="square" rtlCol="0">
            <a:spAutoFit/>
          </a:bodyPr>
          <a:lstStyle/>
          <a:p>
            <a:r>
              <a:rPr lang="en-US" sz="2400" dirty="0">
                <a:latin typeface="Baskerville Old Face" panose="02020602080505020303" pitchFamily="18" charset="0"/>
              </a:rPr>
              <a:t>Bear Cubs ROAR!!!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Picture 2" descr="A picture containing indoor, green, table, sitting&#10;&#10;Description automatically generated">
            <a:extLst>
              <a:ext uri="{FF2B5EF4-FFF2-40B4-BE49-F238E27FC236}">
                <a16:creationId xmlns:a16="http://schemas.microsoft.com/office/drawing/2014/main" id="{BCF1D6F3-0ECB-44AD-97E5-C5465CD3648D}"/>
              </a:ext>
            </a:extLst>
          </p:cNvPr>
          <p:cNvPicPr>
            <a:picLocks noChangeAspect="1"/>
          </p:cNvPicPr>
          <p:nvPr/>
        </p:nvPicPr>
        <p:blipFill>
          <a:blip r:embed="rId3"/>
          <a:stretch>
            <a:fillRect/>
          </a:stretch>
        </p:blipFill>
        <p:spPr>
          <a:xfrm>
            <a:off x="0" y="-74916"/>
            <a:ext cx="9144000" cy="5590890"/>
          </a:xfrm>
          <a:prstGeom prst="rect">
            <a:avLst/>
          </a:prstGeom>
        </p:spPr>
      </p:pic>
      <p:sp>
        <p:nvSpPr>
          <p:cNvPr id="69" name="Google Shape;69;p14"/>
          <p:cNvSpPr txBox="1">
            <a:spLocks noGrp="1"/>
          </p:cNvSpPr>
          <p:nvPr>
            <p:ph type="title" idx="4294967295"/>
          </p:nvPr>
        </p:nvSpPr>
        <p:spPr>
          <a:xfrm>
            <a:off x="692700" y="-762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rgbClr val="000000"/>
                </a:solidFill>
                <a:latin typeface="Luckiest Guy"/>
                <a:ea typeface="Luckiest Guy"/>
                <a:cs typeface="Luckiest Guy"/>
                <a:sym typeface="Luckiest Guy"/>
              </a:rPr>
              <a:t>We are connected. We are here. Only an email away.</a:t>
            </a:r>
            <a:endParaRPr sz="2400">
              <a:solidFill>
                <a:srgbClr val="000000"/>
              </a:solidFill>
              <a:latin typeface="Luckiest Guy"/>
              <a:ea typeface="Luckiest Guy"/>
              <a:cs typeface="Luckiest Guy"/>
              <a:sym typeface="Luckiest Guy"/>
            </a:endParaRPr>
          </a:p>
        </p:txBody>
      </p:sp>
      <p:sp>
        <p:nvSpPr>
          <p:cNvPr id="2" name="TextBox 1">
            <a:extLst>
              <a:ext uri="{FF2B5EF4-FFF2-40B4-BE49-F238E27FC236}">
                <a16:creationId xmlns:a16="http://schemas.microsoft.com/office/drawing/2014/main" id="{68F12EE4-6A7A-4321-8548-DBC802F8CCE1}"/>
              </a:ext>
            </a:extLst>
          </p:cNvPr>
          <p:cNvSpPr txBox="1"/>
          <p:nvPr/>
        </p:nvSpPr>
        <p:spPr>
          <a:xfrm>
            <a:off x="4186591" y="2263329"/>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98174795-449E-4904-B59E-5C1EF176F03D}"/>
              </a:ext>
            </a:extLst>
          </p:cNvPr>
          <p:cNvSpPr txBox="1"/>
          <p:nvPr/>
        </p:nvSpPr>
        <p:spPr>
          <a:xfrm>
            <a:off x="4156363" y="2263329"/>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A698A51E-BA98-4BBA-9ADD-34F6CD454869}"/>
              </a:ext>
            </a:extLst>
          </p:cNvPr>
          <p:cNvSpPr txBox="1"/>
          <p:nvPr/>
        </p:nvSpPr>
        <p:spPr>
          <a:xfrm>
            <a:off x="204040" y="2017727"/>
            <a:ext cx="3982551" cy="3539430"/>
          </a:xfrm>
          <a:prstGeom prst="rect">
            <a:avLst/>
          </a:prstGeom>
          <a:noFill/>
        </p:spPr>
        <p:txBody>
          <a:bodyPr wrap="square" rtlCol="0">
            <a:spAutoFit/>
          </a:bodyPr>
          <a:lstStyle/>
          <a:p>
            <a:r>
              <a:rPr lang="en-US" sz="1600" b="1" dirty="0">
                <a:solidFill>
                  <a:schemeClr val="accent6"/>
                </a:solidFill>
                <a:effectLst>
                  <a:outerShdw blurRad="38100" dist="38100" dir="2700000" algn="tl">
                    <a:srgbClr val="000000">
                      <a:alpha val="43137"/>
                    </a:srgbClr>
                  </a:outerShdw>
                </a:effectLst>
              </a:rPr>
              <a:t>Mrs. West Guidance Counselor:</a:t>
            </a:r>
          </a:p>
          <a:p>
            <a:r>
              <a:rPr lang="en-US" sz="1600" b="1" dirty="0">
                <a:solidFill>
                  <a:schemeClr val="accent6"/>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westj@citrus.k12.fl.us</a:t>
            </a:r>
            <a:endParaRPr lang="en-US" sz="1600" b="1" dirty="0">
              <a:solidFill>
                <a:schemeClr val="accent6"/>
              </a:solidFill>
              <a:effectLst>
                <a:outerShdw blurRad="38100" dist="38100" dir="2700000" algn="tl">
                  <a:srgbClr val="000000">
                    <a:alpha val="43137"/>
                  </a:srgbClr>
                </a:outerShdw>
              </a:effectLst>
            </a:endParaRPr>
          </a:p>
          <a:p>
            <a:r>
              <a:rPr lang="en-US" sz="1600" b="1" dirty="0">
                <a:solidFill>
                  <a:schemeClr val="tx1"/>
                </a:solidFill>
                <a:effectLst>
                  <a:outerShdw blurRad="38100" dist="38100" dir="2700000" algn="tl">
                    <a:srgbClr val="000000">
                      <a:alpha val="43137"/>
                    </a:srgbClr>
                  </a:outerShdw>
                </a:effectLst>
              </a:rPr>
              <a:t>352-795-2211 EXT 5711</a:t>
            </a:r>
          </a:p>
          <a:p>
            <a:r>
              <a:rPr lang="en-US" sz="1600" b="1" dirty="0">
                <a:solidFill>
                  <a:schemeClr val="tx1"/>
                </a:solidFill>
                <a:effectLst>
                  <a:outerShdw blurRad="38100" dist="38100" dir="2700000" algn="tl">
                    <a:srgbClr val="000000">
                      <a:alpha val="43137"/>
                    </a:srgbClr>
                  </a:outerShdw>
                </a:effectLst>
              </a:rPr>
              <a:t>Hours Available:  8-4</a:t>
            </a:r>
          </a:p>
          <a:p>
            <a:endParaRPr lang="en-US" sz="1600" b="1" dirty="0">
              <a:solidFill>
                <a:schemeClr val="tx1"/>
              </a:solidFill>
            </a:endParaRPr>
          </a:p>
          <a:p>
            <a:r>
              <a:rPr lang="en-US" sz="1600" b="1" dirty="0">
                <a:solidFill>
                  <a:schemeClr val="accent6"/>
                </a:solidFill>
                <a:effectLst>
                  <a:outerShdw blurRad="38100" dist="38100" dir="2700000" algn="tl">
                    <a:srgbClr val="000000">
                      <a:alpha val="43137"/>
                    </a:srgbClr>
                  </a:outerShdw>
                </a:effectLst>
              </a:rPr>
              <a:t>Ms. Williams School Social Worker</a:t>
            </a:r>
          </a:p>
          <a:p>
            <a:r>
              <a:rPr lang="en-US" sz="1600" b="1" dirty="0">
                <a:solidFill>
                  <a:schemeClr val="accent6"/>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williamsn@citrusschools.org</a:t>
            </a:r>
            <a:endParaRPr lang="en-US" sz="1600" b="1" dirty="0">
              <a:solidFill>
                <a:schemeClr val="accent6"/>
              </a:solidFill>
              <a:effectLst>
                <a:outerShdw blurRad="38100" dist="38100" dir="2700000" algn="tl">
                  <a:srgbClr val="000000">
                    <a:alpha val="43137"/>
                  </a:srgbClr>
                </a:outerShdw>
              </a:effectLst>
            </a:endParaRPr>
          </a:p>
          <a:p>
            <a:r>
              <a:rPr lang="en-US" sz="1600" b="1" dirty="0">
                <a:solidFill>
                  <a:schemeClr val="tx1"/>
                </a:solidFill>
                <a:effectLst>
                  <a:outerShdw blurRad="38100" dist="38100" dir="2700000" algn="tl">
                    <a:srgbClr val="000000">
                      <a:alpha val="43137"/>
                    </a:srgbClr>
                  </a:outerShdw>
                </a:effectLst>
              </a:rPr>
              <a:t>352-400-0175</a:t>
            </a:r>
          </a:p>
          <a:p>
            <a:r>
              <a:rPr lang="en-US" sz="1600" b="1" dirty="0">
                <a:solidFill>
                  <a:schemeClr val="tx1"/>
                </a:solidFill>
                <a:effectLst>
                  <a:outerShdw blurRad="38100" dist="38100" dir="2700000" algn="tl">
                    <a:srgbClr val="000000">
                      <a:alpha val="43137"/>
                    </a:srgbClr>
                  </a:outerShdw>
                </a:effectLst>
              </a:rPr>
              <a:t>Hours Available: 7:30-3:15</a:t>
            </a:r>
          </a:p>
          <a:p>
            <a:endParaRPr lang="en-US" sz="1600" b="1" dirty="0">
              <a:effectLst>
                <a:outerShdw blurRad="38100" dist="38100" dir="2700000" algn="tl">
                  <a:srgbClr val="000000">
                    <a:alpha val="43137"/>
                  </a:srgbClr>
                </a:outerShdw>
              </a:effectLst>
            </a:endParaRPr>
          </a:p>
          <a:p>
            <a:r>
              <a:rPr lang="en-US" sz="1600" b="1" dirty="0">
                <a:solidFill>
                  <a:schemeClr val="accent6"/>
                </a:solidFill>
                <a:effectLst>
                  <a:outerShdw blurRad="38100" dist="38100" dir="2700000" algn="tl">
                    <a:srgbClr val="000000">
                      <a:alpha val="43137"/>
                    </a:srgbClr>
                  </a:outerShdw>
                </a:effectLst>
              </a:rPr>
              <a:t>Mrs. </a:t>
            </a:r>
            <a:r>
              <a:rPr lang="en-US" sz="1600" b="1" dirty="0" err="1">
                <a:solidFill>
                  <a:schemeClr val="accent6"/>
                </a:solidFill>
                <a:effectLst>
                  <a:outerShdw blurRad="38100" dist="38100" dir="2700000" algn="tl">
                    <a:srgbClr val="000000">
                      <a:alpha val="43137"/>
                    </a:srgbClr>
                  </a:outerShdw>
                </a:effectLst>
              </a:rPr>
              <a:t>Middlemiss</a:t>
            </a:r>
            <a:r>
              <a:rPr lang="en-US" sz="1600" b="1" dirty="0">
                <a:solidFill>
                  <a:schemeClr val="accent6"/>
                </a:solidFill>
                <a:effectLst>
                  <a:outerShdw blurRad="38100" dist="38100" dir="2700000" algn="tl">
                    <a:srgbClr val="000000">
                      <a:alpha val="43137"/>
                    </a:srgbClr>
                  </a:outerShdw>
                </a:effectLst>
              </a:rPr>
              <a:t> School Psychologist</a:t>
            </a:r>
          </a:p>
          <a:p>
            <a:r>
              <a:rPr lang="en-US" sz="1600" b="1" dirty="0">
                <a:solidFill>
                  <a:schemeClr val="accent6"/>
                </a:solidFill>
                <a:effectLst>
                  <a:outerShdw blurRad="38100" dist="38100" dir="2700000" algn="tl">
                    <a:srgbClr val="000000">
                      <a:alpha val="43137"/>
                    </a:srgbClr>
                  </a:outerShdw>
                </a:effectLst>
                <a:hlinkClick r:id="rId6">
                  <a:extLst>
                    <a:ext uri="{A12FA001-AC4F-418D-AE19-62706E023703}">
                      <ahyp:hlinkClr xmlns:ahyp="http://schemas.microsoft.com/office/drawing/2018/hyperlinkcolor" val="tx"/>
                    </a:ext>
                  </a:extLst>
                </a:hlinkClick>
              </a:rPr>
              <a:t>middlemissk@citrus.k12.fl.us</a:t>
            </a:r>
            <a:endParaRPr lang="en-US" sz="1600" b="1" dirty="0">
              <a:solidFill>
                <a:schemeClr val="accent6"/>
              </a:solidFill>
              <a:effectLst>
                <a:outerShdw blurRad="38100" dist="38100" dir="2700000" algn="tl">
                  <a:srgbClr val="000000">
                    <a:alpha val="43137"/>
                  </a:srgbClr>
                </a:outerShdw>
              </a:effectLst>
            </a:endParaRPr>
          </a:p>
          <a:p>
            <a:r>
              <a:rPr lang="en-US" sz="1600" b="1" dirty="0">
                <a:solidFill>
                  <a:schemeClr val="tx1"/>
                </a:solidFill>
                <a:effectLst>
                  <a:outerShdw blurRad="38100" dist="38100" dir="2700000" algn="tl">
                    <a:srgbClr val="000000">
                      <a:alpha val="43137"/>
                    </a:srgbClr>
                  </a:outerShdw>
                </a:effectLst>
              </a:rPr>
              <a:t>352-462-5759</a:t>
            </a:r>
          </a:p>
          <a:p>
            <a:r>
              <a:rPr lang="en-US" sz="1600" b="1" dirty="0">
                <a:solidFill>
                  <a:schemeClr val="tx1"/>
                </a:solidFill>
                <a:effectLst>
                  <a:outerShdw blurRad="38100" dist="38100" dir="2700000" algn="tl">
                    <a:srgbClr val="000000">
                      <a:alpha val="43137"/>
                    </a:srgbClr>
                  </a:outerShdw>
                </a:effectLst>
              </a:rPr>
              <a:t>Hours Available:  7:30-3:30</a:t>
            </a:r>
          </a:p>
        </p:txBody>
      </p:sp>
      <p:sp>
        <p:nvSpPr>
          <p:cNvPr id="6" name="TextBox 5">
            <a:extLst>
              <a:ext uri="{FF2B5EF4-FFF2-40B4-BE49-F238E27FC236}">
                <a16:creationId xmlns:a16="http://schemas.microsoft.com/office/drawing/2014/main" id="{217BBE3C-0CB1-4C5E-A2C9-6E65E9C7E395}"/>
              </a:ext>
            </a:extLst>
          </p:cNvPr>
          <p:cNvSpPr txBox="1"/>
          <p:nvPr/>
        </p:nvSpPr>
        <p:spPr>
          <a:xfrm>
            <a:off x="4745812" y="3022810"/>
            <a:ext cx="4141249" cy="523220"/>
          </a:xfrm>
          <a:prstGeom prst="rect">
            <a:avLst/>
          </a:prstGeom>
          <a:noFill/>
        </p:spPr>
        <p:txBody>
          <a:bodyPr wrap="square" rtlCol="0">
            <a:spAutoFit/>
          </a:bodyPr>
          <a:lstStyle/>
          <a:p>
            <a:r>
              <a:rPr lang="en-US" b="1" dirty="0">
                <a:solidFill>
                  <a:schemeClr val="accent6"/>
                </a:solidFill>
                <a:effectLst>
                  <a:outerShdw blurRad="38100" dist="38100" dir="2700000" algn="tl">
                    <a:srgbClr val="000000">
                      <a:alpha val="43137"/>
                    </a:srgbClr>
                  </a:outerShdw>
                </a:effectLst>
              </a:rPr>
              <a:t>We are here for support services to you such as check-ins, counseling and 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4" name="Picture 3" descr="A close up of a street sign on a pole&#10;&#10;Description automatically generated">
            <a:extLst>
              <a:ext uri="{FF2B5EF4-FFF2-40B4-BE49-F238E27FC236}">
                <a16:creationId xmlns:a16="http://schemas.microsoft.com/office/drawing/2014/main" id="{54A51901-8673-4369-BB55-C47EF26E47AB}"/>
              </a:ext>
            </a:extLst>
          </p:cNvPr>
          <p:cNvPicPr>
            <a:picLocks noChangeAspect="1"/>
          </p:cNvPicPr>
          <p:nvPr/>
        </p:nvPicPr>
        <p:blipFill>
          <a:blip r:embed="rId3"/>
          <a:stretch>
            <a:fillRect/>
          </a:stretch>
        </p:blipFill>
        <p:spPr>
          <a:xfrm>
            <a:off x="0" y="0"/>
            <a:ext cx="9143999" cy="5531742"/>
          </a:xfrm>
          <a:prstGeom prst="rect">
            <a:avLst/>
          </a:prstGeom>
        </p:spPr>
      </p:pic>
      <p:sp>
        <p:nvSpPr>
          <p:cNvPr id="75" name="Google Shape;75;p15"/>
          <p:cNvSpPr txBox="1"/>
          <p:nvPr/>
        </p:nvSpPr>
        <p:spPr>
          <a:xfrm>
            <a:off x="698018" y="355180"/>
            <a:ext cx="8004900" cy="355687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latin typeface="Bubblegum Sans"/>
                <a:ea typeface="Bubblegum Sans"/>
                <a:cs typeface="Bubblegum Sans"/>
                <a:sym typeface="Bubblegum Sans"/>
              </a:rPr>
              <a:t>  </a:t>
            </a:r>
            <a:endParaRPr sz="4800" dirty="0">
              <a:latin typeface="Bubblegum Sans"/>
              <a:ea typeface="Bubblegum Sans"/>
              <a:cs typeface="Bubblegum Sans"/>
              <a:sym typeface="Bubblegum Sans"/>
            </a:endParaRPr>
          </a:p>
        </p:txBody>
      </p:sp>
      <p:sp>
        <p:nvSpPr>
          <p:cNvPr id="2" name="TextBox 1">
            <a:extLst>
              <a:ext uri="{FF2B5EF4-FFF2-40B4-BE49-F238E27FC236}">
                <a16:creationId xmlns:a16="http://schemas.microsoft.com/office/drawing/2014/main" id="{E5DE654A-B8B7-4D19-8299-CA02B6951724}"/>
              </a:ext>
            </a:extLst>
          </p:cNvPr>
          <p:cNvSpPr txBox="1"/>
          <p:nvPr/>
        </p:nvSpPr>
        <p:spPr>
          <a:xfrm rot="546735">
            <a:off x="974855" y="1205991"/>
            <a:ext cx="7662824" cy="2308324"/>
          </a:xfrm>
          <a:prstGeom prst="rect">
            <a:avLst/>
          </a:prstGeom>
          <a:noFill/>
        </p:spPr>
        <p:txBody>
          <a:bodyPr wrap="square" rtlCol="0">
            <a:spAutoFit/>
          </a:bodyPr>
          <a:lstStyle/>
          <a:p>
            <a:pPr algn="ctr"/>
            <a:r>
              <a:rPr lang="en-US" sz="7200" dirty="0">
                <a:solidFill>
                  <a:schemeClr val="accent6"/>
                </a:solidFill>
                <a:latin typeface="Bubblegum Sans" panose="020B0604020202020204" charset="0"/>
              </a:rPr>
              <a:t>Parent and Student Resources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7" name="Picture 6" descr="A close up of a clock&#10;&#10;Description automatically generated">
            <a:extLst>
              <a:ext uri="{FF2B5EF4-FFF2-40B4-BE49-F238E27FC236}">
                <a16:creationId xmlns:a16="http://schemas.microsoft.com/office/drawing/2014/main" id="{94DB4896-EDF1-4D66-95B9-D2C4B2B3D7CE}"/>
              </a:ext>
            </a:extLst>
          </p:cNvPr>
          <p:cNvPicPr>
            <a:picLocks noChangeAspect="1"/>
          </p:cNvPicPr>
          <p:nvPr/>
        </p:nvPicPr>
        <p:blipFill>
          <a:blip r:embed="rId3"/>
          <a:stretch>
            <a:fillRect/>
          </a:stretch>
        </p:blipFill>
        <p:spPr>
          <a:xfrm>
            <a:off x="0" y="0"/>
            <a:ext cx="9144000" cy="5143500"/>
          </a:xfrm>
          <a:prstGeom prst="rect">
            <a:avLst/>
          </a:prstGeom>
        </p:spPr>
      </p:pic>
      <p:sp>
        <p:nvSpPr>
          <p:cNvPr id="81" name="Google Shape;81;p16"/>
          <p:cNvSpPr txBox="1"/>
          <p:nvPr/>
        </p:nvSpPr>
        <p:spPr>
          <a:xfrm>
            <a:off x="455750" y="299500"/>
            <a:ext cx="8320800" cy="191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accent4"/>
                </a:solidFill>
                <a:latin typeface="Luckiest Guy"/>
                <a:ea typeface="Luckiest Guy"/>
                <a:cs typeface="Luckiest Guy"/>
                <a:sym typeface="Luckiest Guy"/>
              </a:rPr>
              <a:t>Make sure to stay informed of all the latest news and announcements:</a:t>
            </a:r>
            <a:endParaRPr sz="3600" dirty="0">
              <a:solidFill>
                <a:schemeClr val="accent4"/>
              </a:solidFill>
              <a:latin typeface="Luckiest Guy"/>
              <a:ea typeface="Luckiest Guy"/>
              <a:cs typeface="Luckiest Guy"/>
              <a:sym typeface="Luckiest Guy"/>
            </a:endParaRPr>
          </a:p>
          <a:p>
            <a:pPr marL="0" lvl="0" indent="0" algn="ctr" rtl="0">
              <a:spcBef>
                <a:spcPts val="0"/>
              </a:spcBef>
              <a:spcAft>
                <a:spcPts val="0"/>
              </a:spcAft>
              <a:buNone/>
            </a:pPr>
            <a:endParaRPr sz="3600" dirty="0">
              <a:solidFill>
                <a:srgbClr val="F1C232"/>
              </a:solidFill>
              <a:latin typeface="Luckiest Guy"/>
              <a:ea typeface="Luckiest Guy"/>
              <a:cs typeface="Luckiest Guy"/>
              <a:sym typeface="Luckiest Guy"/>
            </a:endParaRPr>
          </a:p>
        </p:txBody>
      </p:sp>
      <p:pic>
        <p:nvPicPr>
          <p:cNvPr id="83" name="Google Shape;83;p16"/>
          <p:cNvPicPr preferRelativeResize="0"/>
          <p:nvPr/>
        </p:nvPicPr>
        <p:blipFill>
          <a:blip r:embed="rId4">
            <a:alphaModFix/>
          </a:blip>
          <a:stretch>
            <a:fillRect/>
          </a:stretch>
        </p:blipFill>
        <p:spPr>
          <a:xfrm>
            <a:off x="5117510" y="2213800"/>
            <a:ext cx="1071550" cy="920995"/>
          </a:xfrm>
          <a:prstGeom prst="rect">
            <a:avLst/>
          </a:prstGeom>
          <a:noFill/>
          <a:ln>
            <a:noFill/>
          </a:ln>
        </p:spPr>
      </p:pic>
      <p:sp>
        <p:nvSpPr>
          <p:cNvPr id="85" name="Google Shape;85;p16"/>
          <p:cNvSpPr txBox="1"/>
          <p:nvPr/>
        </p:nvSpPr>
        <p:spPr>
          <a:xfrm>
            <a:off x="1694725" y="3646025"/>
            <a:ext cx="3242400" cy="625200"/>
          </a:xfrm>
          <a:prstGeom prst="rect">
            <a:avLst/>
          </a:prstGeom>
          <a:noFill/>
          <a:ln>
            <a:noFill/>
          </a:ln>
        </p:spPr>
        <p:txBody>
          <a:bodyPr spcFirstLastPara="1" wrap="square" lIns="91425" tIns="91425" rIns="91425" bIns="91425" anchor="ctr" anchorCtr="0">
            <a:noAutofit/>
          </a:bodyPr>
          <a:lstStyle/>
          <a:p>
            <a:pPr lvl="0"/>
            <a:r>
              <a:rPr lang="en-US" sz="2400" dirty="0">
                <a:solidFill>
                  <a:srgbClr val="FFFFFF"/>
                </a:solidFill>
                <a:latin typeface="Bubblegum Sans"/>
                <a:ea typeface="Bubblegum Sans"/>
                <a:cs typeface="Bubblegum Sans"/>
                <a:sym typeface="Bubblegum Sans"/>
                <a:hlinkClick r:id="rId5"/>
              </a:rPr>
              <a:t>https://www.facebook.com/groups/388044744629287/</a:t>
            </a:r>
            <a:r>
              <a:rPr lang="en-US" sz="2400" dirty="0">
                <a:solidFill>
                  <a:srgbClr val="FFFFFF"/>
                </a:solidFill>
                <a:latin typeface="Bubblegum Sans"/>
                <a:ea typeface="Bubblegum Sans"/>
                <a:cs typeface="Bubblegum Sans"/>
                <a:sym typeface="Bubblegum Sans"/>
              </a:rPr>
              <a:t> </a:t>
            </a:r>
            <a:endParaRPr sz="2400" dirty="0">
              <a:latin typeface="Bubblegum Sans"/>
              <a:ea typeface="Bubblegum Sans"/>
              <a:cs typeface="Bubblegum Sans"/>
              <a:sym typeface="Bubblegum Sans"/>
            </a:endParaRPr>
          </a:p>
        </p:txBody>
      </p:sp>
      <p:sp>
        <p:nvSpPr>
          <p:cNvPr id="86" name="Google Shape;86;p16"/>
          <p:cNvSpPr txBox="1"/>
          <p:nvPr/>
        </p:nvSpPr>
        <p:spPr>
          <a:xfrm>
            <a:off x="6310117" y="2571750"/>
            <a:ext cx="2747284" cy="477300"/>
          </a:xfrm>
          <a:prstGeom prst="rect">
            <a:avLst/>
          </a:prstGeom>
          <a:noFill/>
          <a:ln>
            <a:noFill/>
          </a:ln>
        </p:spPr>
        <p:txBody>
          <a:bodyPr spcFirstLastPara="1" wrap="square" lIns="91425" tIns="91425" rIns="91425" bIns="91425" anchor="ctr" anchorCtr="0">
            <a:noAutofit/>
          </a:bodyPr>
          <a:lstStyle/>
          <a:p>
            <a:pPr lvl="0"/>
            <a:r>
              <a:rPr lang="en-US" dirty="0">
                <a:hlinkClick r:id="rId6"/>
              </a:rPr>
              <a:t>https://twitter.com/CitrusSchools</a:t>
            </a:r>
            <a:r>
              <a:rPr lang="en-US" dirty="0"/>
              <a:t> </a:t>
            </a:r>
            <a:endParaRPr sz="1800" dirty="0">
              <a:solidFill>
                <a:srgbClr val="FFFFFF"/>
              </a:solidFill>
              <a:latin typeface="Bubblegum Sans"/>
              <a:ea typeface="Bubblegum Sans"/>
              <a:cs typeface="Bubblegum Sans"/>
              <a:sym typeface="Bubblegum Sans"/>
            </a:endParaRPr>
          </a:p>
        </p:txBody>
      </p:sp>
      <p:pic>
        <p:nvPicPr>
          <p:cNvPr id="88" name="Google Shape;88;p16"/>
          <p:cNvPicPr preferRelativeResize="0"/>
          <p:nvPr/>
        </p:nvPicPr>
        <p:blipFill>
          <a:blip r:embed="rId7">
            <a:alphaModFix/>
          </a:blip>
          <a:stretch>
            <a:fillRect/>
          </a:stretch>
        </p:blipFill>
        <p:spPr>
          <a:xfrm>
            <a:off x="5230197" y="3498125"/>
            <a:ext cx="1224029" cy="921000"/>
          </a:xfrm>
          <a:prstGeom prst="rect">
            <a:avLst/>
          </a:prstGeom>
          <a:noFill/>
          <a:ln>
            <a:noFill/>
          </a:ln>
        </p:spPr>
      </p:pic>
      <p:sp>
        <p:nvSpPr>
          <p:cNvPr id="89" name="Google Shape;89;p16"/>
          <p:cNvSpPr txBox="1"/>
          <p:nvPr/>
        </p:nvSpPr>
        <p:spPr>
          <a:xfrm>
            <a:off x="6454225" y="3751950"/>
            <a:ext cx="2603100" cy="57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latin typeface="Bubblegum Sans"/>
                <a:ea typeface="Bubblegum Sans"/>
                <a:cs typeface="Bubblegum Sans"/>
                <a:sym typeface="Bubblegum Sans"/>
                <a:hlinkClick r:id="rId8"/>
              </a:rPr>
              <a:t>http://www.citrus.k12.fl.us</a:t>
            </a:r>
            <a:endParaRPr sz="1800">
              <a:latin typeface="Bubblegum Sans"/>
              <a:ea typeface="Bubblegum Sans"/>
              <a:cs typeface="Bubblegum Sans"/>
              <a:sym typeface="Bubblegum Sans"/>
            </a:endParaRPr>
          </a:p>
        </p:txBody>
      </p:sp>
      <p:pic>
        <p:nvPicPr>
          <p:cNvPr id="1028" name="Picture 4">
            <a:extLst>
              <a:ext uri="{FF2B5EF4-FFF2-40B4-BE49-F238E27FC236}">
                <a16:creationId xmlns:a16="http://schemas.microsoft.com/office/drawing/2014/main" id="{6174DDED-A10D-4057-9802-C33A724CD2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077" y="2290941"/>
            <a:ext cx="1040893" cy="10668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FC1CEE-C7D5-4A75-814B-449F8AB033D7}"/>
              </a:ext>
            </a:extLst>
          </p:cNvPr>
          <p:cNvSpPr txBox="1"/>
          <p:nvPr/>
        </p:nvSpPr>
        <p:spPr>
          <a:xfrm>
            <a:off x="1859028" y="2571750"/>
            <a:ext cx="2622288" cy="523220"/>
          </a:xfrm>
          <a:prstGeom prst="rect">
            <a:avLst/>
          </a:prstGeom>
          <a:noFill/>
        </p:spPr>
        <p:txBody>
          <a:bodyPr wrap="square" rtlCol="0">
            <a:spAutoFit/>
          </a:bodyPr>
          <a:lstStyle/>
          <a:p>
            <a:r>
              <a:rPr lang="en-US" b="1" dirty="0">
                <a:hlinkClick r:id="rId10"/>
              </a:rPr>
              <a:t>https://crp.citrusschools.org/</a:t>
            </a:r>
            <a:r>
              <a:rPr lang="en-US" b="1" dirty="0"/>
              <a:t> </a:t>
            </a:r>
          </a:p>
        </p:txBody>
      </p:sp>
      <p:pic>
        <p:nvPicPr>
          <p:cNvPr id="5" name="Picture 4" descr="A picture containing drawing&#10;&#10;Description automatically generated">
            <a:extLst>
              <a:ext uri="{FF2B5EF4-FFF2-40B4-BE49-F238E27FC236}">
                <a16:creationId xmlns:a16="http://schemas.microsoft.com/office/drawing/2014/main" id="{D1C5ECB9-D7FB-4048-8955-77DA09D54BD8}"/>
              </a:ext>
            </a:extLst>
          </p:cNvPr>
          <p:cNvPicPr>
            <a:picLocks noChangeAspect="1"/>
          </p:cNvPicPr>
          <p:nvPr/>
        </p:nvPicPr>
        <p:blipFill>
          <a:blip r:embed="rId11"/>
          <a:stretch>
            <a:fillRect/>
          </a:stretch>
        </p:blipFill>
        <p:spPr>
          <a:xfrm>
            <a:off x="397895" y="3538945"/>
            <a:ext cx="1114075" cy="11140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93"/>
        <p:cNvGrpSpPr/>
        <p:nvPr/>
      </p:nvGrpSpPr>
      <p:grpSpPr>
        <a:xfrm>
          <a:off x="0" y="0"/>
          <a:ext cx="0" cy="0"/>
          <a:chOff x="0" y="0"/>
          <a:chExt cx="0" cy="0"/>
        </a:xfrm>
      </p:grpSpPr>
      <p:sp>
        <p:nvSpPr>
          <p:cNvPr id="94" name="Google Shape;94;p17"/>
          <p:cNvSpPr txBox="1"/>
          <p:nvPr/>
        </p:nvSpPr>
        <p:spPr>
          <a:xfrm>
            <a:off x="668103" y="122100"/>
            <a:ext cx="7962900" cy="46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bg1">
                    <a:lumMod val="50000"/>
                  </a:schemeClr>
                </a:solidFill>
                <a:latin typeface="Bubblegum Sans"/>
                <a:ea typeface="Bubblegum Sans"/>
                <a:cs typeface="Bubblegum Sans"/>
                <a:sym typeface="Bubblegum Sans"/>
              </a:rPr>
              <a:t>EMERGENCY - Call 911</a:t>
            </a:r>
            <a:endParaRPr sz="3000" b="1" dirty="0">
              <a:solidFill>
                <a:schemeClr val="bg1">
                  <a:lumMod val="50000"/>
                </a:schemeClr>
              </a:solidFill>
              <a:latin typeface="Bubblegum Sans"/>
              <a:ea typeface="Bubblegum Sans"/>
              <a:cs typeface="Bubblegum Sans"/>
              <a:sym typeface="Bubblegum Sans"/>
            </a:endParaRPr>
          </a:p>
          <a:p>
            <a:pPr marL="0" lvl="0" indent="0" algn="ctr" rtl="0">
              <a:spcBef>
                <a:spcPts val="0"/>
              </a:spcBef>
              <a:spcAft>
                <a:spcPts val="0"/>
              </a:spcAft>
              <a:buNone/>
            </a:pPr>
            <a:endParaRPr sz="3000" b="1" dirty="0">
              <a:latin typeface="Bubblegum Sans"/>
              <a:ea typeface="Bubblegum Sans"/>
              <a:cs typeface="Bubblegum Sans"/>
              <a:sym typeface="Bubblegum Sans"/>
            </a:endParaRPr>
          </a:p>
          <a:p>
            <a:pPr marL="0" lvl="0" indent="0" algn="ctr" rtl="0">
              <a:lnSpc>
                <a:spcPct val="115000"/>
              </a:lnSpc>
              <a:spcBef>
                <a:spcPts val="1200"/>
              </a:spcBef>
              <a:spcAft>
                <a:spcPts val="0"/>
              </a:spcAft>
              <a:buNone/>
            </a:pPr>
            <a:r>
              <a:rPr lang="en" sz="2400" dirty="0">
                <a:solidFill>
                  <a:schemeClr val="accent2">
                    <a:lumMod val="50000"/>
                  </a:schemeClr>
                </a:solidFill>
                <a:latin typeface="Bubblegum Sans"/>
                <a:ea typeface="Bubblegum Sans"/>
                <a:cs typeface="Bubblegum Sans"/>
                <a:sym typeface="Bubblegum Sans"/>
              </a:rPr>
              <a:t>LifeStream   352-228-4770</a:t>
            </a:r>
            <a:endParaRPr sz="2400" dirty="0">
              <a:solidFill>
                <a:schemeClr val="accent2">
                  <a:lumMod val="50000"/>
                </a:schemeClr>
              </a:solidFill>
              <a:latin typeface="Bubblegum Sans"/>
              <a:ea typeface="Bubblegum Sans"/>
              <a:cs typeface="Bubblegum Sans"/>
              <a:sym typeface="Bubblegum Sans"/>
            </a:endParaRPr>
          </a:p>
          <a:p>
            <a:pPr marL="0" lvl="0" indent="0" algn="ctr" rtl="0">
              <a:lnSpc>
                <a:spcPct val="115000"/>
              </a:lnSpc>
              <a:spcBef>
                <a:spcPts val="1200"/>
              </a:spcBef>
              <a:spcAft>
                <a:spcPts val="0"/>
              </a:spcAft>
              <a:buNone/>
            </a:pPr>
            <a:r>
              <a:rPr lang="en" sz="2400" dirty="0">
                <a:solidFill>
                  <a:schemeClr val="accent2">
                    <a:lumMod val="50000"/>
                  </a:schemeClr>
                </a:solidFill>
                <a:latin typeface="Bubblegum Sans"/>
                <a:ea typeface="Bubblegum Sans"/>
                <a:cs typeface="Bubblegum Sans"/>
                <a:sym typeface="Bubblegum Sans"/>
              </a:rPr>
              <a:t> Citrus County CASA   352-344-8111</a:t>
            </a:r>
            <a:endParaRPr sz="2400" dirty="0">
              <a:solidFill>
                <a:schemeClr val="accent2">
                  <a:lumMod val="50000"/>
                </a:schemeClr>
              </a:solidFill>
              <a:latin typeface="Bubblegum Sans"/>
              <a:ea typeface="Bubblegum Sans"/>
              <a:cs typeface="Bubblegum Sans"/>
              <a:sym typeface="Bubblegum Sans"/>
            </a:endParaRPr>
          </a:p>
          <a:p>
            <a:pPr marL="0" lvl="0" indent="0" algn="ctr" rtl="0">
              <a:lnSpc>
                <a:spcPct val="115000"/>
              </a:lnSpc>
              <a:spcBef>
                <a:spcPts val="1200"/>
              </a:spcBef>
              <a:spcAft>
                <a:spcPts val="0"/>
              </a:spcAft>
              <a:buNone/>
            </a:pPr>
            <a:r>
              <a:rPr lang="en" sz="2400" dirty="0">
                <a:solidFill>
                  <a:schemeClr val="accent2">
                    <a:lumMod val="50000"/>
                  </a:schemeClr>
                </a:solidFill>
                <a:latin typeface="Bubblegum Sans"/>
                <a:ea typeface="Bubblegum Sans"/>
                <a:cs typeface="Bubblegum Sans"/>
                <a:sym typeface="Bubblegum Sans"/>
              </a:rPr>
              <a:t>National Suicide Prevention Lifeline  1-800-273-8255</a:t>
            </a:r>
            <a:endParaRPr sz="2400" dirty="0">
              <a:solidFill>
                <a:schemeClr val="accent2">
                  <a:lumMod val="50000"/>
                </a:schemeClr>
              </a:solidFill>
              <a:latin typeface="Bubblegum Sans"/>
              <a:ea typeface="Bubblegum Sans"/>
              <a:cs typeface="Bubblegum Sans"/>
              <a:sym typeface="Bubblegum Sans"/>
            </a:endParaRPr>
          </a:p>
          <a:p>
            <a:pPr marL="0" lvl="0" indent="0" algn="ctr" rtl="0">
              <a:lnSpc>
                <a:spcPct val="115000"/>
              </a:lnSpc>
              <a:spcBef>
                <a:spcPts val="1200"/>
              </a:spcBef>
              <a:spcAft>
                <a:spcPts val="0"/>
              </a:spcAft>
              <a:buNone/>
            </a:pPr>
            <a:r>
              <a:rPr lang="en" sz="2400" dirty="0">
                <a:solidFill>
                  <a:schemeClr val="accent2">
                    <a:lumMod val="50000"/>
                  </a:schemeClr>
                </a:solidFill>
                <a:latin typeface="Bubblegum Sans"/>
                <a:ea typeface="Bubblegum Sans"/>
                <a:cs typeface="Bubblegum Sans"/>
                <a:sym typeface="Bubblegum Sans"/>
              </a:rPr>
              <a:t>Child Abuse Reporting Hotline  1-800-96-ABUSE (962-2873)</a:t>
            </a:r>
            <a:endParaRPr sz="2400" dirty="0">
              <a:solidFill>
                <a:schemeClr val="accent2">
                  <a:lumMod val="50000"/>
                </a:schemeClr>
              </a:solidFill>
              <a:latin typeface="Bubblegum Sans"/>
              <a:ea typeface="Bubblegum Sans"/>
              <a:cs typeface="Bubblegum Sans"/>
              <a:sym typeface="Bubblegum Sans"/>
            </a:endParaRPr>
          </a:p>
          <a:p>
            <a:pPr marL="0" lvl="0" indent="0" algn="ctr" rtl="0">
              <a:lnSpc>
                <a:spcPct val="115000"/>
              </a:lnSpc>
              <a:spcBef>
                <a:spcPts val="1200"/>
              </a:spcBef>
              <a:spcAft>
                <a:spcPts val="0"/>
              </a:spcAft>
              <a:buNone/>
            </a:pPr>
            <a:r>
              <a:rPr lang="en" sz="2400" dirty="0">
                <a:solidFill>
                  <a:schemeClr val="accent2">
                    <a:lumMod val="50000"/>
                  </a:schemeClr>
                </a:solidFill>
                <a:latin typeface="Bubblegum Sans"/>
                <a:ea typeface="Bubblegum Sans"/>
                <a:cs typeface="Bubblegum Sans"/>
                <a:sym typeface="Bubblegum Sans"/>
              </a:rPr>
              <a:t>National Domestic Violence Hotline  1-800-799-7233</a:t>
            </a:r>
            <a:endParaRPr sz="2400" dirty="0">
              <a:solidFill>
                <a:schemeClr val="accent2">
                  <a:lumMod val="50000"/>
                </a:schemeClr>
              </a:solidFill>
              <a:latin typeface="Bubblegum Sans"/>
              <a:ea typeface="Bubblegum Sans"/>
              <a:cs typeface="Bubblegum Sans"/>
              <a:sym typeface="Bubblegum Sans"/>
            </a:endParaRPr>
          </a:p>
          <a:p>
            <a:pPr marL="0" lvl="0" indent="0" algn="ctr" rtl="0">
              <a:lnSpc>
                <a:spcPct val="115000"/>
              </a:lnSpc>
              <a:spcBef>
                <a:spcPts val="1200"/>
              </a:spcBef>
              <a:spcAft>
                <a:spcPts val="0"/>
              </a:spcAft>
              <a:buNone/>
            </a:pPr>
            <a:r>
              <a:rPr lang="en" sz="2400" dirty="0">
                <a:solidFill>
                  <a:schemeClr val="accent2">
                    <a:lumMod val="50000"/>
                  </a:schemeClr>
                </a:solidFill>
                <a:latin typeface="Bubblegum Sans"/>
                <a:ea typeface="Bubblegum Sans"/>
                <a:cs typeface="Bubblegum Sans"/>
                <a:sym typeface="Bubblegum Sans"/>
              </a:rPr>
              <a:t>Substance Abuse and Mental Health Helpline  1-800-622-HELP (4357)</a:t>
            </a:r>
            <a:endParaRPr sz="2400" dirty="0">
              <a:solidFill>
                <a:schemeClr val="accent2">
                  <a:lumMod val="50000"/>
                </a:schemeClr>
              </a:solidFill>
              <a:latin typeface="Bubblegum Sans"/>
              <a:ea typeface="Bubblegum Sans"/>
              <a:cs typeface="Bubblegum Sans"/>
              <a:sym typeface="Bubblegum Sans"/>
            </a:endParaRPr>
          </a:p>
          <a:p>
            <a:pPr marL="0" lvl="0" indent="0" algn="ctr" rtl="0">
              <a:spcBef>
                <a:spcPts val="1200"/>
              </a:spcBef>
              <a:spcAft>
                <a:spcPts val="0"/>
              </a:spcAft>
              <a:buNone/>
            </a:pPr>
            <a:endParaRPr sz="2200" i="1" dirty="0">
              <a:solidFill>
                <a:srgbClr val="FFFFFF"/>
              </a:solidFill>
              <a:latin typeface="Overlock"/>
              <a:ea typeface="Overlock"/>
              <a:cs typeface="Overlock"/>
              <a:sym typeface="Overlock"/>
            </a:endParaRPr>
          </a:p>
        </p:txBody>
      </p:sp>
      <p:cxnSp>
        <p:nvCxnSpPr>
          <p:cNvPr id="95" name="Google Shape;95;p17"/>
          <p:cNvCxnSpPr/>
          <p:nvPr/>
        </p:nvCxnSpPr>
        <p:spPr>
          <a:xfrm rot="10800000" flipH="1">
            <a:off x="926378" y="914596"/>
            <a:ext cx="8016900" cy="45900"/>
          </a:xfrm>
          <a:prstGeom prst="straightConnector1">
            <a:avLst/>
          </a:prstGeom>
          <a:noFill/>
          <a:ln w="9525" cap="flat" cmpd="sng">
            <a:solidFill>
              <a:srgbClr val="F1C232"/>
            </a:solidFill>
            <a:prstDash val="solid"/>
            <a:round/>
            <a:headEnd type="none" w="med" len="med"/>
            <a:tailEnd type="none" w="med" len="med"/>
          </a:ln>
        </p:spPr>
      </p:cxnSp>
      <p:cxnSp>
        <p:nvCxnSpPr>
          <p:cNvPr id="96" name="Google Shape;96;p17"/>
          <p:cNvCxnSpPr/>
          <p:nvPr/>
        </p:nvCxnSpPr>
        <p:spPr>
          <a:xfrm rot="10800000" flipH="1">
            <a:off x="868825" y="1948745"/>
            <a:ext cx="8016900" cy="45900"/>
          </a:xfrm>
          <a:prstGeom prst="straightConnector1">
            <a:avLst/>
          </a:prstGeom>
          <a:noFill/>
          <a:ln w="9525" cap="flat" cmpd="sng">
            <a:solidFill>
              <a:srgbClr val="F1C232"/>
            </a:solidFill>
            <a:prstDash val="solid"/>
            <a:round/>
            <a:headEnd type="none" w="med" len="med"/>
            <a:tailEnd type="none" w="med" len="med"/>
          </a:ln>
        </p:spPr>
      </p:cxnSp>
      <p:cxnSp>
        <p:nvCxnSpPr>
          <p:cNvPr id="97" name="Google Shape;97;p17"/>
          <p:cNvCxnSpPr/>
          <p:nvPr/>
        </p:nvCxnSpPr>
        <p:spPr>
          <a:xfrm rot="10800000" flipH="1">
            <a:off x="926378" y="3282921"/>
            <a:ext cx="8016900" cy="45900"/>
          </a:xfrm>
          <a:prstGeom prst="straightConnector1">
            <a:avLst/>
          </a:prstGeom>
          <a:noFill/>
          <a:ln w="9525" cap="flat" cmpd="sng">
            <a:solidFill>
              <a:srgbClr val="F1C232"/>
            </a:solidFill>
            <a:prstDash val="solid"/>
            <a:round/>
            <a:headEnd type="none" w="med" len="med"/>
            <a:tailEnd type="none" w="med" len="med"/>
          </a:ln>
        </p:spPr>
      </p:cxnSp>
      <p:cxnSp>
        <p:nvCxnSpPr>
          <p:cNvPr id="98" name="Google Shape;98;p17"/>
          <p:cNvCxnSpPr/>
          <p:nvPr/>
        </p:nvCxnSpPr>
        <p:spPr>
          <a:xfrm rot="10800000" flipH="1">
            <a:off x="926378" y="3892652"/>
            <a:ext cx="8016900" cy="45900"/>
          </a:xfrm>
          <a:prstGeom prst="straightConnector1">
            <a:avLst/>
          </a:prstGeom>
          <a:noFill/>
          <a:ln w="9525" cap="flat" cmpd="sng">
            <a:solidFill>
              <a:srgbClr val="F1C232"/>
            </a:solidFill>
            <a:prstDash val="solid"/>
            <a:round/>
            <a:headEnd type="none" w="med" len="med"/>
            <a:tailEnd type="none" w="med" len="med"/>
          </a:ln>
        </p:spPr>
      </p:cxnSp>
      <p:sp>
        <p:nvSpPr>
          <p:cNvPr id="99" name="Google Shape;99;p17"/>
          <p:cNvSpPr txBox="1">
            <a:spLocks noGrp="1"/>
          </p:cNvSpPr>
          <p:nvPr>
            <p:ph type="title" idx="4294967295"/>
          </p:nvPr>
        </p:nvSpPr>
        <p:spPr>
          <a:xfrm rot="-5400000">
            <a:off x="-2106600" y="2228700"/>
            <a:ext cx="48993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dirty="0">
                <a:solidFill>
                  <a:srgbClr val="FF0000"/>
                </a:solidFill>
                <a:latin typeface="Luckiest Guy"/>
                <a:ea typeface="Luckiest Guy"/>
                <a:cs typeface="Luckiest Guy"/>
                <a:sym typeface="Luckiest Guy"/>
              </a:rPr>
              <a:t>If you need immediate assistance:</a:t>
            </a:r>
            <a:endParaRPr sz="2200" dirty="0">
              <a:solidFill>
                <a:srgbClr val="FF0000"/>
              </a:solidFill>
              <a:latin typeface="Luckiest Guy"/>
              <a:ea typeface="Luckiest Guy"/>
              <a:cs typeface="Luckiest Guy"/>
              <a:sym typeface="Luckiest Gu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8"/>
          <p:cNvPicPr preferRelativeResize="0"/>
          <p:nvPr/>
        </p:nvPicPr>
        <p:blipFill>
          <a:blip r:embed="rId3">
            <a:alphaModFix/>
          </a:blip>
          <a:stretch>
            <a:fillRect/>
          </a:stretch>
        </p:blipFill>
        <p:spPr>
          <a:xfrm>
            <a:off x="4658250" y="152400"/>
            <a:ext cx="3738995" cy="4838699"/>
          </a:xfrm>
          <a:prstGeom prst="rect">
            <a:avLst/>
          </a:prstGeom>
          <a:noFill/>
          <a:ln>
            <a:noFill/>
          </a:ln>
        </p:spPr>
      </p:pic>
      <p:sp>
        <p:nvSpPr>
          <p:cNvPr id="105" name="Google Shape;105;p18"/>
          <p:cNvSpPr txBox="1"/>
          <p:nvPr/>
        </p:nvSpPr>
        <p:spPr>
          <a:xfrm>
            <a:off x="409725" y="939100"/>
            <a:ext cx="3790800" cy="362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latin typeface="Bubblegum Sans"/>
                <a:ea typeface="Bubblegum Sans"/>
                <a:cs typeface="Bubblegum Sans"/>
                <a:sym typeface="Bubblegum Sans"/>
              </a:rPr>
              <a:t>LifeStream Mobile Response Team</a:t>
            </a:r>
            <a:endParaRPr sz="2200">
              <a:latin typeface="Bubblegum Sans"/>
              <a:ea typeface="Bubblegum Sans"/>
              <a:cs typeface="Bubblegum Sans"/>
              <a:sym typeface="Bubblegum Sans"/>
            </a:endParaRPr>
          </a:p>
          <a:p>
            <a:pPr marL="0" lvl="0" indent="0" algn="ctr" rtl="0">
              <a:spcBef>
                <a:spcPts val="0"/>
              </a:spcBef>
              <a:spcAft>
                <a:spcPts val="0"/>
              </a:spcAft>
              <a:buNone/>
            </a:pPr>
            <a:r>
              <a:rPr lang="en" sz="2200">
                <a:latin typeface="Bubblegum Sans"/>
                <a:ea typeface="Bubblegum Sans"/>
                <a:cs typeface="Bubblegum Sans"/>
                <a:sym typeface="Bubblegum Sans"/>
              </a:rPr>
              <a:t>(352) 408-6625</a:t>
            </a:r>
            <a:endParaRPr sz="2200">
              <a:latin typeface="Bubblegum Sans"/>
              <a:ea typeface="Bubblegum Sans"/>
              <a:cs typeface="Bubblegum Sans"/>
              <a:sym typeface="Bubblegum Sans"/>
            </a:endParaRPr>
          </a:p>
          <a:p>
            <a:pPr marL="0" lvl="0" indent="0" algn="l" rtl="0">
              <a:spcBef>
                <a:spcPts val="0"/>
              </a:spcBef>
              <a:spcAft>
                <a:spcPts val="0"/>
              </a:spcAft>
              <a:buNone/>
            </a:pPr>
            <a:endParaRPr>
              <a:latin typeface="Roboto"/>
              <a:ea typeface="Roboto"/>
              <a:cs typeface="Roboto"/>
              <a:sym typeface="Roboto"/>
            </a:endParaRPr>
          </a:p>
          <a:p>
            <a:pPr marL="457200" lvl="0" indent="-355600" algn="l" rtl="0">
              <a:spcBef>
                <a:spcPts val="0"/>
              </a:spcBef>
              <a:spcAft>
                <a:spcPts val="0"/>
              </a:spcAft>
              <a:buSzPts val="2000"/>
              <a:buFont typeface="Bubblegum Sans"/>
              <a:buChar char="●"/>
            </a:pPr>
            <a:r>
              <a:rPr lang="en" sz="2000">
                <a:latin typeface="Bubblegum Sans"/>
                <a:ea typeface="Bubblegum Sans"/>
                <a:cs typeface="Bubblegum Sans"/>
                <a:sym typeface="Bubblegum Sans"/>
              </a:rPr>
              <a:t>Available 24 hrs a day</a:t>
            </a:r>
            <a:endParaRPr sz="2000">
              <a:latin typeface="Bubblegum Sans"/>
              <a:ea typeface="Bubblegum Sans"/>
              <a:cs typeface="Bubblegum Sans"/>
              <a:sym typeface="Bubblegum Sans"/>
            </a:endParaRPr>
          </a:p>
          <a:p>
            <a:pPr marL="457200" lvl="0" indent="-355600" algn="l" rtl="0">
              <a:spcBef>
                <a:spcPts val="0"/>
              </a:spcBef>
              <a:spcAft>
                <a:spcPts val="0"/>
              </a:spcAft>
              <a:buSzPts val="2000"/>
              <a:buFont typeface="Bubblegum Sans"/>
              <a:buChar char="●"/>
            </a:pPr>
            <a:r>
              <a:rPr lang="en" sz="2000">
                <a:latin typeface="Bubblegum Sans"/>
                <a:ea typeface="Bubblegum Sans"/>
                <a:cs typeface="Bubblegum Sans"/>
                <a:sym typeface="Bubblegum Sans"/>
              </a:rPr>
              <a:t>Immediate response to mental health crisis for anyone under 25</a:t>
            </a:r>
            <a:endParaRPr sz="2000">
              <a:latin typeface="Bubblegum Sans"/>
              <a:ea typeface="Bubblegum Sans"/>
              <a:cs typeface="Bubblegum Sans"/>
              <a:sym typeface="Bubblegum Sans"/>
            </a:endParaRPr>
          </a:p>
          <a:p>
            <a:pPr marL="457200" lvl="0" indent="-355600" algn="l" rtl="0">
              <a:spcBef>
                <a:spcPts val="0"/>
              </a:spcBef>
              <a:spcAft>
                <a:spcPts val="0"/>
              </a:spcAft>
              <a:buSzPts val="2000"/>
              <a:buFont typeface="Bubblegum Sans"/>
              <a:buChar char="●"/>
            </a:pPr>
            <a:r>
              <a:rPr lang="en" sz="2000">
                <a:latin typeface="Bubblegum Sans"/>
                <a:ea typeface="Bubblegum Sans"/>
                <a:cs typeface="Bubblegum Sans"/>
                <a:sym typeface="Bubblegum Sans"/>
              </a:rPr>
              <a:t>Immediate short term therapy</a:t>
            </a:r>
            <a:endParaRPr sz="2000">
              <a:latin typeface="Bubblegum Sans"/>
              <a:ea typeface="Bubblegum Sans"/>
              <a:cs typeface="Bubblegum Sans"/>
              <a:sym typeface="Bubblegum Sans"/>
            </a:endParaRPr>
          </a:p>
          <a:p>
            <a:pPr marL="457200" lvl="0" indent="-355600" algn="l" rtl="0">
              <a:spcBef>
                <a:spcPts val="0"/>
              </a:spcBef>
              <a:spcAft>
                <a:spcPts val="0"/>
              </a:spcAft>
              <a:buSzPts val="2000"/>
              <a:buFont typeface="Bubblegum Sans"/>
              <a:buChar char="●"/>
            </a:pPr>
            <a:r>
              <a:rPr lang="en" sz="2000">
                <a:latin typeface="Bubblegum Sans"/>
                <a:ea typeface="Bubblegum Sans"/>
                <a:cs typeface="Bubblegum Sans"/>
                <a:sym typeface="Bubblegum Sans"/>
              </a:rPr>
              <a:t>Case management Services</a:t>
            </a:r>
            <a:endParaRPr sz="2000">
              <a:latin typeface="Bubblegum Sans"/>
              <a:ea typeface="Bubblegum Sans"/>
              <a:cs typeface="Bubblegum Sans"/>
              <a:sym typeface="Bubblegum Sans"/>
            </a:endParaRPr>
          </a:p>
          <a:p>
            <a:pPr marL="457200" lvl="0" indent="-355600" algn="l" rtl="0">
              <a:spcBef>
                <a:spcPts val="0"/>
              </a:spcBef>
              <a:spcAft>
                <a:spcPts val="0"/>
              </a:spcAft>
              <a:buSzPts val="2000"/>
              <a:buFont typeface="Bubblegum Sans"/>
              <a:buChar char="●"/>
            </a:pPr>
            <a:r>
              <a:rPr lang="en" sz="2000">
                <a:latin typeface="Bubblegum Sans"/>
                <a:ea typeface="Bubblegum Sans"/>
                <a:cs typeface="Bubblegum Sans"/>
                <a:sym typeface="Bubblegum Sans"/>
              </a:rPr>
              <a:t>ANYONE can call </a:t>
            </a:r>
            <a:endParaRPr sz="2000">
              <a:latin typeface="Bubblegum Sans"/>
              <a:ea typeface="Bubblegum Sans"/>
              <a:cs typeface="Bubblegum Sans"/>
              <a:sym typeface="Bubblegu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Picture 2" descr="A picture containing person, food, indoor, table&#10;&#10;Description automatically generated">
            <a:extLst>
              <a:ext uri="{FF2B5EF4-FFF2-40B4-BE49-F238E27FC236}">
                <a16:creationId xmlns:a16="http://schemas.microsoft.com/office/drawing/2014/main" id="{377C400E-0281-435A-80BA-FDEAE3FD48B0}"/>
              </a:ext>
            </a:extLst>
          </p:cNvPr>
          <p:cNvPicPr>
            <a:picLocks noChangeAspect="1"/>
          </p:cNvPicPr>
          <p:nvPr/>
        </p:nvPicPr>
        <p:blipFill>
          <a:blip r:embed="rId3"/>
          <a:stretch>
            <a:fillRect/>
          </a:stretch>
        </p:blipFill>
        <p:spPr>
          <a:xfrm>
            <a:off x="0" y="0"/>
            <a:ext cx="9144000" cy="5143500"/>
          </a:xfrm>
          <a:prstGeom prst="rect">
            <a:avLst/>
          </a:prstGeom>
        </p:spPr>
      </p:pic>
      <p:sp>
        <p:nvSpPr>
          <p:cNvPr id="110" name="Google Shape;110;p19"/>
          <p:cNvSpPr txBox="1"/>
          <p:nvPr/>
        </p:nvSpPr>
        <p:spPr>
          <a:xfrm>
            <a:off x="365700" y="1054175"/>
            <a:ext cx="8447700" cy="25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tx1"/>
                </a:solidFill>
                <a:latin typeface="Luckiest Guy"/>
                <a:ea typeface="Luckiest Guy"/>
                <a:cs typeface="Luckiest Guy"/>
                <a:sym typeface="Luckiest Guy"/>
              </a:rPr>
              <a:t>Meal Distribution information</a:t>
            </a:r>
            <a:endParaRPr sz="3600" dirty="0">
              <a:solidFill>
                <a:schemeClr val="tx1"/>
              </a:solidFill>
              <a:latin typeface="Luckiest Guy"/>
              <a:ea typeface="Luckiest Guy"/>
              <a:cs typeface="Luckiest Guy"/>
              <a:sym typeface="Luckiest Guy"/>
            </a:endParaRPr>
          </a:p>
          <a:p>
            <a:pPr algn="ctr"/>
            <a:r>
              <a:rPr lang="en-US" sz="3600" dirty="0">
                <a:solidFill>
                  <a:schemeClr val="tx1"/>
                </a:solidFill>
                <a:hlinkClick r:id="rId4">
                  <a:extLst>
                    <a:ext uri="{A12FA001-AC4F-418D-AE19-62706E023703}">
                      <ahyp:hlinkClr xmlns:ahyp="http://schemas.microsoft.com/office/drawing/2018/hyperlinkcolor" val="tx"/>
                    </a:ext>
                  </a:extLst>
                </a:hlinkClick>
              </a:rPr>
              <a:t>https://www.citrusschools.org/cms/One.aspx?portalId=737701&amp;pageId=26250782</a:t>
            </a:r>
            <a:endParaRPr lang="en-US" sz="3600" dirty="0">
              <a:solidFill>
                <a:schemeClr val="tx1"/>
              </a:solidFill>
            </a:endParaRPr>
          </a:p>
          <a:p>
            <a:pPr marL="0" lvl="0" indent="0" algn="ctr" rtl="0">
              <a:spcBef>
                <a:spcPts val="0"/>
              </a:spcBef>
              <a:spcAft>
                <a:spcPts val="0"/>
              </a:spcAft>
              <a:buNone/>
            </a:pPr>
            <a:endParaRPr sz="3600" dirty="0">
              <a:solidFill>
                <a:srgbClr val="FFFFFF"/>
              </a:solidFill>
              <a:latin typeface="Luckiest Guy"/>
              <a:ea typeface="Luckiest Guy"/>
              <a:cs typeface="Luckiest Guy"/>
              <a:sym typeface="Luckiest Gu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0"/>
          <p:cNvPicPr preferRelativeResize="0"/>
          <p:nvPr/>
        </p:nvPicPr>
        <p:blipFill>
          <a:blip r:embed="rId3">
            <a:alphaModFix/>
          </a:blip>
          <a:stretch>
            <a:fillRect/>
          </a:stretch>
        </p:blipFill>
        <p:spPr>
          <a:xfrm>
            <a:off x="2140900" y="152400"/>
            <a:ext cx="4862190" cy="4838701"/>
          </a:xfrm>
          <a:prstGeom prst="rect">
            <a:avLst/>
          </a:prstGeom>
          <a:noFill/>
          <a:ln>
            <a:noFill/>
          </a:ln>
        </p:spPr>
      </p:pic>
      <p:pic>
        <p:nvPicPr>
          <p:cNvPr id="3" name="Picture 2" descr="A picture containing water, swimming, doughnut, donut&#10;&#10;Description automatically generated">
            <a:extLst>
              <a:ext uri="{FF2B5EF4-FFF2-40B4-BE49-F238E27FC236}">
                <a16:creationId xmlns:a16="http://schemas.microsoft.com/office/drawing/2014/main" id="{AAEEA394-868E-4D99-A35A-F5E42BEA3CFE}"/>
              </a:ext>
            </a:extLst>
          </p:cNvPr>
          <p:cNvPicPr>
            <a:picLocks noChangeAspect="1"/>
          </p:cNvPicPr>
          <p:nvPr/>
        </p:nvPicPr>
        <p:blipFill>
          <a:blip r:embed="rId4"/>
          <a:stretch>
            <a:fillRect/>
          </a:stretch>
        </p:blipFill>
        <p:spPr>
          <a:xfrm>
            <a:off x="0" y="0"/>
            <a:ext cx="9144000" cy="5143500"/>
          </a:xfrm>
          <a:prstGeom prst="rect">
            <a:avLst/>
          </a:prstGeom>
        </p:spPr>
      </p:pic>
      <p:pic>
        <p:nvPicPr>
          <p:cNvPr id="7" name="Picture 2" descr="I'm a Doctor, Here are Five Tips for Coronavirus Self-Care">
            <a:extLst>
              <a:ext uri="{FF2B5EF4-FFF2-40B4-BE49-F238E27FC236}">
                <a16:creationId xmlns:a16="http://schemas.microsoft.com/office/drawing/2014/main" id="{3F63F0C1-3DA9-46E6-9370-E19332D057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5865" y="421811"/>
            <a:ext cx="4801827" cy="37984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2F882B-198F-42A2-B380-7C054295DB20}"/>
              </a:ext>
            </a:extLst>
          </p:cNvPr>
          <p:cNvSpPr txBox="1"/>
          <p:nvPr/>
        </p:nvSpPr>
        <p:spPr>
          <a:xfrm>
            <a:off x="281354" y="734646"/>
            <a:ext cx="3196492" cy="954107"/>
          </a:xfrm>
          <a:prstGeom prst="rect">
            <a:avLst/>
          </a:prstGeom>
          <a:noFill/>
        </p:spPr>
        <p:txBody>
          <a:bodyPr wrap="square" rtlCol="0">
            <a:spAutoFit/>
          </a:bodyPr>
          <a:lstStyle/>
          <a:p>
            <a:r>
              <a:rPr lang="en-US" dirty="0"/>
              <a:t>Please watch the video for further instructions:</a:t>
            </a:r>
          </a:p>
          <a:p>
            <a:endParaRPr lang="en-US" dirty="0"/>
          </a:p>
          <a:p>
            <a:r>
              <a:rPr lang="en-US" dirty="0"/>
              <a:t>https://youtu.be/9o77N--JTgA</a:t>
            </a:r>
          </a:p>
        </p:txBody>
      </p:sp>
      <p:pic>
        <p:nvPicPr>
          <p:cNvPr id="8" name="Picture 7">
            <a:extLst>
              <a:ext uri="{FF2B5EF4-FFF2-40B4-BE49-F238E27FC236}">
                <a16:creationId xmlns:a16="http://schemas.microsoft.com/office/drawing/2014/main" id="{D9FD18F5-B5D2-4102-9C29-FC622A8886F3}"/>
              </a:ext>
            </a:extLst>
          </p:cNvPr>
          <p:cNvPicPr>
            <a:picLocks noChangeAspect="1"/>
          </p:cNvPicPr>
          <p:nvPr/>
        </p:nvPicPr>
        <p:blipFill>
          <a:blip r:embed="rId6"/>
          <a:stretch>
            <a:fillRect/>
          </a:stretch>
        </p:blipFill>
        <p:spPr>
          <a:xfrm>
            <a:off x="281354" y="2048267"/>
            <a:ext cx="2982486" cy="23605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2235850" y="152400"/>
            <a:ext cx="4838700" cy="4838700"/>
          </a:xfrm>
          <a:prstGeom prst="rect">
            <a:avLst/>
          </a:prstGeom>
          <a:noFill/>
          <a:ln>
            <a:noFill/>
          </a:ln>
        </p:spPr>
      </p:pic>
      <p:pic>
        <p:nvPicPr>
          <p:cNvPr id="3" name="Picture 2">
            <a:extLst>
              <a:ext uri="{FF2B5EF4-FFF2-40B4-BE49-F238E27FC236}">
                <a16:creationId xmlns:a16="http://schemas.microsoft.com/office/drawing/2014/main" id="{4AA82CF4-7D32-4AB4-81DC-D952C92CF459}"/>
              </a:ext>
            </a:extLst>
          </p:cNvPr>
          <p:cNvPicPr>
            <a:picLocks noChangeAspect="1"/>
          </p:cNvPicPr>
          <p:nvPr/>
        </p:nvPicPr>
        <p:blipFill>
          <a:blip r:embed="rId4"/>
          <a:stretch>
            <a:fillRect/>
          </a:stretch>
        </p:blipFill>
        <p:spPr>
          <a:xfrm>
            <a:off x="1" y="0"/>
            <a:ext cx="9144000" cy="5143500"/>
          </a:xfrm>
          <a:prstGeom prst="rect">
            <a:avLst/>
          </a:prstGeom>
        </p:spPr>
      </p:pic>
      <p:pic>
        <p:nvPicPr>
          <p:cNvPr id="5" name="Content Placeholder 2">
            <a:extLst>
              <a:ext uri="{FF2B5EF4-FFF2-40B4-BE49-F238E27FC236}">
                <a16:creationId xmlns:a16="http://schemas.microsoft.com/office/drawing/2014/main" id="{6EE70896-71C0-4C2F-95BE-5104B8EC9E1E}"/>
              </a:ext>
            </a:extLst>
          </p:cNvPr>
          <p:cNvPicPr>
            <a:picLocks noChangeAspect="1"/>
          </p:cNvPicPr>
          <p:nvPr/>
        </p:nvPicPr>
        <p:blipFill>
          <a:blip r:embed="rId5"/>
          <a:stretch>
            <a:fillRect/>
          </a:stretch>
        </p:blipFill>
        <p:spPr>
          <a:xfrm rot="1059000">
            <a:off x="4270202" y="551656"/>
            <a:ext cx="4767438" cy="3244339"/>
          </a:xfrm>
          <a:prstGeom prst="rect">
            <a:avLst/>
          </a:prstGeom>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672</Words>
  <Application>Microsoft Office PowerPoint</Application>
  <PresentationFormat>On-screen Show (16:9)</PresentationFormat>
  <Paragraphs>66</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Roboto Slab</vt:lpstr>
      <vt:lpstr>Bubblegum Sans</vt:lpstr>
      <vt:lpstr>Luckiest Guy</vt:lpstr>
      <vt:lpstr>Arial</vt:lpstr>
      <vt:lpstr>Roboto</vt:lpstr>
      <vt:lpstr>Stencil</vt:lpstr>
      <vt:lpstr>Baskerville Old Face</vt:lpstr>
      <vt:lpstr>Overlock</vt:lpstr>
      <vt:lpstr>Marina</vt:lpstr>
      <vt:lpstr>Crystal River primary  Family and Student Support</vt:lpstr>
      <vt:lpstr>We are connected. We are here. Only an email away.</vt:lpstr>
      <vt:lpstr>PowerPoint Presentation</vt:lpstr>
      <vt:lpstr>PowerPoint Presentation</vt:lpstr>
      <vt:lpstr>If you need immediate assistance:</vt:lpstr>
      <vt:lpstr>PowerPoint Presentation</vt:lpstr>
      <vt:lpstr>PowerPoint Presentation</vt:lpstr>
      <vt:lpstr>PowerPoint Presentation</vt:lpstr>
      <vt:lpstr>PowerPoint Presentation</vt:lpstr>
      <vt:lpstr>PowerPoint Presentation</vt:lpstr>
      <vt:lpstr>PowerPoint Presentation</vt:lpstr>
      <vt:lpstr>Take a virtual college tour!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Citrus High School Student Support</dc:title>
  <dc:creator>Jessie West</dc:creator>
  <cp:lastModifiedBy>Jessie West</cp:lastModifiedBy>
  <cp:revision>8</cp:revision>
  <dcterms:modified xsi:type="dcterms:W3CDTF">2020-04-02T15:21:21Z</dcterms:modified>
</cp:coreProperties>
</file>